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18"/>
  </p:notesMasterIdLst>
  <p:sldIdLst>
    <p:sldId id="256" r:id="rId2"/>
    <p:sldId id="257" r:id="rId3"/>
    <p:sldId id="259" r:id="rId4"/>
    <p:sldId id="270" r:id="rId5"/>
    <p:sldId id="261" r:id="rId6"/>
    <p:sldId id="262" r:id="rId7"/>
    <p:sldId id="263" r:id="rId8"/>
    <p:sldId id="271" r:id="rId9"/>
    <p:sldId id="264" r:id="rId10"/>
    <p:sldId id="268" r:id="rId11"/>
    <p:sldId id="269" r:id="rId12"/>
    <p:sldId id="266" r:id="rId13"/>
    <p:sldId id="265" r:id="rId14"/>
    <p:sldId id="258" r:id="rId15"/>
    <p:sldId id="267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F27224-2C9A-BA4B-B64F-F4AF8C33A296}">
          <p14:sldIdLst>
            <p14:sldId id="256"/>
            <p14:sldId id="257"/>
            <p14:sldId id="259"/>
            <p14:sldId id="270"/>
            <p14:sldId id="261"/>
            <p14:sldId id="262"/>
            <p14:sldId id="263"/>
            <p14:sldId id="271"/>
            <p14:sldId id="264"/>
            <p14:sldId id="268"/>
            <p14:sldId id="269"/>
            <p14:sldId id="266"/>
            <p14:sldId id="265"/>
            <p14:sldId id="258"/>
            <p14:sldId id="267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7"/>
    <p:restoredTop sz="94675"/>
  </p:normalViewPr>
  <p:slideViewPr>
    <p:cSldViewPr snapToGrid="0" snapToObjects="1">
      <p:cViewPr varScale="1">
        <p:scale>
          <a:sx n="132" d="100"/>
          <a:sy n="132" d="100"/>
        </p:scale>
        <p:origin x="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426EF9-68C1-4A02-9462-00F137AA6E07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4F52087-BF0B-40DB-873E-597A04E8A211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altLang="zh-CN" sz="1800" dirty="0"/>
            <a:t>1.</a:t>
          </a:r>
          <a:r>
            <a:rPr lang="zh-CN" altLang="en-US" sz="1800" dirty="0"/>
            <a:t> </a:t>
          </a:r>
          <a:r>
            <a:rPr lang="zh-CN" sz="1800" dirty="0"/>
            <a:t>数据集的读取、导入、存储</a:t>
          </a:r>
          <a:endParaRPr lang="en-US" altLang="zh-CN" sz="1800" dirty="0"/>
        </a:p>
        <a:p>
          <a:pPr>
            <a:lnSpc>
              <a:spcPct val="100000"/>
            </a:lnSpc>
            <a:defRPr b="1"/>
          </a:pPr>
          <a:r>
            <a:rPr lang="en-US" altLang="zh-CN" sz="1800" dirty="0"/>
            <a:t>2.</a:t>
          </a:r>
          <a:r>
            <a:rPr lang="zh-CN" altLang="en-US" sz="1800" dirty="0"/>
            <a:t> </a:t>
          </a:r>
          <a:r>
            <a:rPr lang="zh-CN" sz="1800" dirty="0"/>
            <a:t>以图的形式进行</a:t>
          </a:r>
          <a:r>
            <a:rPr lang="zh-CN" altLang="en-US" sz="1800" dirty="0"/>
            <a:t>数据集的展示</a:t>
          </a:r>
          <a:endParaRPr lang="en-US" sz="1800" dirty="0"/>
        </a:p>
      </dgm:t>
    </dgm:pt>
    <dgm:pt modelId="{15A23487-3496-4A1E-AF75-84556DE6040F}" type="parTrans" cxnId="{97CAF486-DF96-48FF-96F4-88652A4ABBA1}">
      <dgm:prSet/>
      <dgm:spPr/>
      <dgm:t>
        <a:bodyPr/>
        <a:lstStyle/>
        <a:p>
          <a:endParaRPr lang="en-US"/>
        </a:p>
      </dgm:t>
    </dgm:pt>
    <dgm:pt modelId="{485CE5EB-19DE-4B17-9CEC-D1715E1B34E9}" type="sibTrans" cxnId="{97CAF486-DF96-48FF-96F4-88652A4ABBA1}">
      <dgm:prSet/>
      <dgm:spPr/>
      <dgm:t>
        <a:bodyPr/>
        <a:lstStyle/>
        <a:p>
          <a:endParaRPr lang="en-US"/>
        </a:p>
      </dgm:t>
    </dgm:pt>
    <dgm:pt modelId="{15E6DBF0-68F3-4B31-9524-C8A18D647CC7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6BB6AC0E-96AA-483A-BA13-3AEACE74CCDD}" type="parTrans" cxnId="{7A0811EE-31B1-4FC8-B3A3-9A9CD08A20CE}">
      <dgm:prSet/>
      <dgm:spPr/>
      <dgm:t>
        <a:bodyPr/>
        <a:lstStyle/>
        <a:p>
          <a:endParaRPr lang="en-US"/>
        </a:p>
      </dgm:t>
    </dgm:pt>
    <dgm:pt modelId="{8C3B0F35-AD47-4678-8907-A4A14F44A9C5}" type="sibTrans" cxnId="{7A0811EE-31B1-4FC8-B3A3-9A9CD08A20CE}">
      <dgm:prSet/>
      <dgm:spPr/>
      <dgm:t>
        <a:bodyPr/>
        <a:lstStyle/>
        <a:p>
          <a:endParaRPr lang="en-US"/>
        </a:p>
      </dgm:t>
    </dgm:pt>
    <dgm:pt modelId="{1BBD6B18-E9C4-476E-B22E-DA7B0EF7F4C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altLang="zh-CN" sz="1800" dirty="0"/>
            <a:t>1.</a:t>
          </a:r>
          <a:r>
            <a:rPr lang="zh-CN" altLang="en-US" sz="1800" dirty="0"/>
            <a:t> 查询</a:t>
          </a:r>
          <a:r>
            <a:rPr lang="zh-CN" sz="1800" dirty="0"/>
            <a:t>两个实体</a:t>
          </a:r>
          <a:r>
            <a:rPr lang="zh-CN" altLang="en-US" sz="1800" dirty="0"/>
            <a:t>之间最短路径</a:t>
          </a:r>
          <a:endParaRPr lang="en-US" sz="1800" dirty="0"/>
        </a:p>
        <a:p>
          <a:pPr>
            <a:lnSpc>
              <a:spcPct val="100000"/>
            </a:lnSpc>
            <a:defRPr b="1"/>
          </a:pPr>
          <a:r>
            <a:rPr lang="en-US" altLang="zh-CN" sz="1800" dirty="0"/>
            <a:t>2.</a:t>
          </a:r>
          <a:r>
            <a:rPr lang="zh-CN" altLang="en-US" sz="1800" dirty="0"/>
            <a:t> </a:t>
          </a:r>
          <a:r>
            <a:rPr lang="zh-CN" sz="1800" dirty="0"/>
            <a:t>查询</a:t>
          </a:r>
          <a:r>
            <a:rPr lang="zh-CN" altLang="en-US" sz="1800" dirty="0"/>
            <a:t>单实体</a:t>
          </a:r>
          <a:r>
            <a:rPr lang="zh-CN" sz="1800" dirty="0"/>
            <a:t>关联所有关系和关联实体</a:t>
          </a:r>
          <a:endParaRPr lang="en-US" altLang="zh-CN" sz="1800" dirty="0"/>
        </a:p>
        <a:p>
          <a:pPr>
            <a:lnSpc>
              <a:spcPct val="100000"/>
            </a:lnSpc>
            <a:defRPr b="1"/>
          </a:pPr>
          <a:r>
            <a:rPr lang="en-US" altLang="zh-CN" sz="1800" dirty="0"/>
            <a:t>3.</a:t>
          </a:r>
          <a:r>
            <a:rPr lang="zh-CN" altLang="en-US" sz="1800" dirty="0"/>
            <a:t> 查询</a:t>
          </a:r>
          <a:r>
            <a:rPr lang="zh-CN" sz="1800" dirty="0"/>
            <a:t>两个实体</a:t>
          </a:r>
          <a:r>
            <a:rPr lang="zh-CN" altLang="en-US" sz="1800" dirty="0"/>
            <a:t>之间</a:t>
          </a:r>
          <a:r>
            <a:rPr lang="zh-CN" sz="1800" dirty="0"/>
            <a:t>可能存在的多跳关系</a:t>
          </a:r>
          <a:endParaRPr lang="en-US" sz="1800" dirty="0"/>
        </a:p>
      </dgm:t>
    </dgm:pt>
    <dgm:pt modelId="{E43D2675-2E1F-4930-AA2B-26DDE5967258}" type="sibTrans" cxnId="{D357C165-73BA-4199-BA74-7AC5DB825BFA}">
      <dgm:prSet/>
      <dgm:spPr/>
      <dgm:t>
        <a:bodyPr/>
        <a:lstStyle/>
        <a:p>
          <a:endParaRPr lang="en-US"/>
        </a:p>
      </dgm:t>
    </dgm:pt>
    <dgm:pt modelId="{BE3ACB22-A972-4458-88DC-27B534772280}" type="parTrans" cxnId="{D357C165-73BA-4199-BA74-7AC5DB825BFA}">
      <dgm:prSet/>
      <dgm:spPr/>
      <dgm:t>
        <a:bodyPr/>
        <a:lstStyle/>
        <a:p>
          <a:endParaRPr lang="en-US"/>
        </a:p>
      </dgm:t>
    </dgm:pt>
    <dgm:pt modelId="{50CC615B-192E-4C7E-BF59-5187E44E075E}" type="pres">
      <dgm:prSet presAssocID="{FF426EF9-68C1-4A02-9462-00F137AA6E07}" presName="root" presStyleCnt="0">
        <dgm:presLayoutVars>
          <dgm:dir/>
          <dgm:resizeHandles val="exact"/>
        </dgm:presLayoutVars>
      </dgm:prSet>
      <dgm:spPr/>
    </dgm:pt>
    <dgm:pt modelId="{C55B87BD-A6BE-44B1-9859-AD11850BDFAC}" type="pres">
      <dgm:prSet presAssocID="{D4F52087-BF0B-40DB-873E-597A04E8A211}" presName="compNode" presStyleCnt="0"/>
      <dgm:spPr/>
    </dgm:pt>
    <dgm:pt modelId="{3BA4BD4E-FAD4-45C0-9B49-920B1613D66C}" type="pres">
      <dgm:prSet presAssocID="{D4F52087-BF0B-40DB-873E-597A04E8A21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B0E957BE-BD0B-4D84-ACBB-D5B19A187A7D}" type="pres">
      <dgm:prSet presAssocID="{D4F52087-BF0B-40DB-873E-597A04E8A211}" presName="iconSpace" presStyleCnt="0"/>
      <dgm:spPr/>
    </dgm:pt>
    <dgm:pt modelId="{DAE5C945-FC11-450B-8038-38109B25EFD6}" type="pres">
      <dgm:prSet presAssocID="{D4F52087-BF0B-40DB-873E-597A04E8A211}" presName="parTx" presStyleLbl="revTx" presStyleIdx="0" presStyleCnt="4" custLinFactNeighborY="53818">
        <dgm:presLayoutVars>
          <dgm:chMax val="0"/>
          <dgm:chPref val="0"/>
        </dgm:presLayoutVars>
      </dgm:prSet>
      <dgm:spPr/>
    </dgm:pt>
    <dgm:pt modelId="{7B5131B1-925F-4D82-ACDF-F646A0B54340}" type="pres">
      <dgm:prSet presAssocID="{D4F52087-BF0B-40DB-873E-597A04E8A211}" presName="txSpace" presStyleCnt="0"/>
      <dgm:spPr/>
    </dgm:pt>
    <dgm:pt modelId="{A4302694-5C94-4D1B-8039-097B0B86E343}" type="pres">
      <dgm:prSet presAssocID="{D4F52087-BF0B-40DB-873E-597A04E8A211}" presName="desTx" presStyleLbl="revTx" presStyleIdx="1" presStyleCnt="4">
        <dgm:presLayoutVars/>
      </dgm:prSet>
      <dgm:spPr/>
    </dgm:pt>
    <dgm:pt modelId="{83C8C9CF-D657-4D2C-8D79-B3F42FD4EC31}" type="pres">
      <dgm:prSet presAssocID="{485CE5EB-19DE-4B17-9CEC-D1715E1B34E9}" presName="sibTrans" presStyleCnt="0"/>
      <dgm:spPr/>
    </dgm:pt>
    <dgm:pt modelId="{65B6B1BF-E978-4DCE-816A-140318B6ECA4}" type="pres">
      <dgm:prSet presAssocID="{1BBD6B18-E9C4-476E-B22E-DA7B0EF7F4CB}" presName="compNode" presStyleCnt="0"/>
      <dgm:spPr/>
    </dgm:pt>
    <dgm:pt modelId="{E99A575E-5276-414D-A2B3-22FBC9AFE41F}" type="pres">
      <dgm:prSet presAssocID="{1BBD6B18-E9C4-476E-B22E-DA7B0EF7F4CB}" presName="iconRect" presStyleLbl="node1" presStyleIdx="1" presStyleCnt="2" custLinFactNeighborX="-16400" custLinFactNeighborY="43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B39DDCE-D4BF-4FFD-9890-05084EFF9C58}" type="pres">
      <dgm:prSet presAssocID="{1BBD6B18-E9C4-476E-B22E-DA7B0EF7F4CB}" presName="iconSpace" presStyleCnt="0"/>
      <dgm:spPr/>
    </dgm:pt>
    <dgm:pt modelId="{B469CB42-CC43-4813-A1E7-E193166087D3}" type="pres">
      <dgm:prSet presAssocID="{1BBD6B18-E9C4-476E-B22E-DA7B0EF7F4CB}" presName="parTx" presStyleLbl="revTx" presStyleIdx="2" presStyleCnt="4" custScaleX="108375" custLinFactNeighborX="-2592" custLinFactNeighborY="55458">
        <dgm:presLayoutVars>
          <dgm:chMax val="0"/>
          <dgm:chPref val="0"/>
        </dgm:presLayoutVars>
      </dgm:prSet>
      <dgm:spPr/>
    </dgm:pt>
    <dgm:pt modelId="{9E40EE37-5855-4323-9850-341A2D048522}" type="pres">
      <dgm:prSet presAssocID="{1BBD6B18-E9C4-476E-B22E-DA7B0EF7F4CB}" presName="txSpace" presStyleCnt="0"/>
      <dgm:spPr/>
    </dgm:pt>
    <dgm:pt modelId="{45F30414-AEE1-46A1-A1ED-BC1E745806CB}" type="pres">
      <dgm:prSet presAssocID="{1BBD6B18-E9C4-476E-B22E-DA7B0EF7F4CB}" presName="desTx" presStyleLbl="revTx" presStyleIdx="3" presStyleCnt="4">
        <dgm:presLayoutVars/>
      </dgm:prSet>
      <dgm:spPr/>
    </dgm:pt>
  </dgm:ptLst>
  <dgm:cxnLst>
    <dgm:cxn modelId="{CBEA471D-8E38-432C-AFE4-801631DC3C29}" type="presOf" srcId="{1BBD6B18-E9C4-476E-B22E-DA7B0EF7F4CB}" destId="{B469CB42-CC43-4813-A1E7-E193166087D3}" srcOrd="0" destOrd="0" presId="urn:microsoft.com/office/officeart/2018/5/layout/CenteredIconLabelDescriptionList"/>
    <dgm:cxn modelId="{0D877B42-B877-4CF1-848A-E253CAB57E78}" type="presOf" srcId="{15E6DBF0-68F3-4B31-9524-C8A18D647CC7}" destId="{45F30414-AEE1-46A1-A1ED-BC1E745806CB}" srcOrd="0" destOrd="0" presId="urn:microsoft.com/office/officeart/2018/5/layout/CenteredIconLabelDescriptionList"/>
    <dgm:cxn modelId="{D357C165-73BA-4199-BA74-7AC5DB825BFA}" srcId="{FF426EF9-68C1-4A02-9462-00F137AA6E07}" destId="{1BBD6B18-E9C4-476E-B22E-DA7B0EF7F4CB}" srcOrd="1" destOrd="0" parTransId="{BE3ACB22-A972-4458-88DC-27B534772280}" sibTransId="{E43D2675-2E1F-4930-AA2B-26DDE5967258}"/>
    <dgm:cxn modelId="{3B5F1D6D-160D-4C9E-AD1E-8FB52F2759D7}" type="presOf" srcId="{FF426EF9-68C1-4A02-9462-00F137AA6E07}" destId="{50CC615B-192E-4C7E-BF59-5187E44E075E}" srcOrd="0" destOrd="0" presId="urn:microsoft.com/office/officeart/2018/5/layout/CenteredIconLabelDescriptionList"/>
    <dgm:cxn modelId="{97CAF486-DF96-48FF-96F4-88652A4ABBA1}" srcId="{FF426EF9-68C1-4A02-9462-00F137AA6E07}" destId="{D4F52087-BF0B-40DB-873E-597A04E8A211}" srcOrd="0" destOrd="0" parTransId="{15A23487-3496-4A1E-AF75-84556DE6040F}" sibTransId="{485CE5EB-19DE-4B17-9CEC-D1715E1B34E9}"/>
    <dgm:cxn modelId="{92E33CA1-198F-43C3-B923-ADE9BC6ADF2D}" type="presOf" srcId="{D4F52087-BF0B-40DB-873E-597A04E8A211}" destId="{DAE5C945-FC11-450B-8038-38109B25EFD6}" srcOrd="0" destOrd="0" presId="urn:microsoft.com/office/officeart/2018/5/layout/CenteredIconLabelDescriptionList"/>
    <dgm:cxn modelId="{7A0811EE-31B1-4FC8-B3A3-9A9CD08A20CE}" srcId="{1BBD6B18-E9C4-476E-B22E-DA7B0EF7F4CB}" destId="{15E6DBF0-68F3-4B31-9524-C8A18D647CC7}" srcOrd="0" destOrd="0" parTransId="{6BB6AC0E-96AA-483A-BA13-3AEACE74CCDD}" sibTransId="{8C3B0F35-AD47-4678-8907-A4A14F44A9C5}"/>
    <dgm:cxn modelId="{6C22725D-CB75-4F9F-814D-A97A7B6D64CB}" type="presParOf" srcId="{50CC615B-192E-4C7E-BF59-5187E44E075E}" destId="{C55B87BD-A6BE-44B1-9859-AD11850BDFAC}" srcOrd="0" destOrd="0" presId="urn:microsoft.com/office/officeart/2018/5/layout/CenteredIconLabelDescriptionList"/>
    <dgm:cxn modelId="{E6FC23DF-E2DE-436A-A531-6BEDAA8CEF2F}" type="presParOf" srcId="{C55B87BD-A6BE-44B1-9859-AD11850BDFAC}" destId="{3BA4BD4E-FAD4-45C0-9B49-920B1613D66C}" srcOrd="0" destOrd="0" presId="urn:microsoft.com/office/officeart/2018/5/layout/CenteredIconLabelDescriptionList"/>
    <dgm:cxn modelId="{4D0A573E-439B-4622-B989-D77A41295F55}" type="presParOf" srcId="{C55B87BD-A6BE-44B1-9859-AD11850BDFAC}" destId="{B0E957BE-BD0B-4D84-ACBB-D5B19A187A7D}" srcOrd="1" destOrd="0" presId="urn:microsoft.com/office/officeart/2018/5/layout/CenteredIconLabelDescriptionList"/>
    <dgm:cxn modelId="{9FB1D780-5EBC-4FD5-B408-48BB81F7B3B9}" type="presParOf" srcId="{C55B87BD-A6BE-44B1-9859-AD11850BDFAC}" destId="{DAE5C945-FC11-450B-8038-38109B25EFD6}" srcOrd="2" destOrd="0" presId="urn:microsoft.com/office/officeart/2018/5/layout/CenteredIconLabelDescriptionList"/>
    <dgm:cxn modelId="{6A19064F-E8F0-40AF-B9E5-3C12A86B466F}" type="presParOf" srcId="{C55B87BD-A6BE-44B1-9859-AD11850BDFAC}" destId="{7B5131B1-925F-4D82-ACDF-F646A0B54340}" srcOrd="3" destOrd="0" presId="urn:microsoft.com/office/officeart/2018/5/layout/CenteredIconLabelDescriptionList"/>
    <dgm:cxn modelId="{B8A1102C-A714-4962-AB24-91F303D6AFD9}" type="presParOf" srcId="{C55B87BD-A6BE-44B1-9859-AD11850BDFAC}" destId="{A4302694-5C94-4D1B-8039-097B0B86E343}" srcOrd="4" destOrd="0" presId="urn:microsoft.com/office/officeart/2018/5/layout/CenteredIconLabelDescriptionList"/>
    <dgm:cxn modelId="{54BBEAB1-ACDF-4810-9C01-B5C25EA70157}" type="presParOf" srcId="{50CC615B-192E-4C7E-BF59-5187E44E075E}" destId="{83C8C9CF-D657-4D2C-8D79-B3F42FD4EC31}" srcOrd="1" destOrd="0" presId="urn:microsoft.com/office/officeart/2018/5/layout/CenteredIconLabelDescriptionList"/>
    <dgm:cxn modelId="{7726708C-DDCD-40AF-809C-3082ED53D46E}" type="presParOf" srcId="{50CC615B-192E-4C7E-BF59-5187E44E075E}" destId="{65B6B1BF-E978-4DCE-816A-140318B6ECA4}" srcOrd="2" destOrd="0" presId="urn:microsoft.com/office/officeart/2018/5/layout/CenteredIconLabelDescriptionList"/>
    <dgm:cxn modelId="{5C4D6FFA-CB54-4677-B926-D9B793707F64}" type="presParOf" srcId="{65B6B1BF-E978-4DCE-816A-140318B6ECA4}" destId="{E99A575E-5276-414D-A2B3-22FBC9AFE41F}" srcOrd="0" destOrd="0" presId="urn:microsoft.com/office/officeart/2018/5/layout/CenteredIconLabelDescriptionList"/>
    <dgm:cxn modelId="{AFAAD0E5-4570-4F12-BD45-148B2A70C3D3}" type="presParOf" srcId="{65B6B1BF-E978-4DCE-816A-140318B6ECA4}" destId="{0B39DDCE-D4BF-4FFD-9890-05084EFF9C58}" srcOrd="1" destOrd="0" presId="urn:microsoft.com/office/officeart/2018/5/layout/CenteredIconLabelDescriptionList"/>
    <dgm:cxn modelId="{493964FD-210A-4DC9-9775-2E3556B5E94E}" type="presParOf" srcId="{65B6B1BF-E978-4DCE-816A-140318B6ECA4}" destId="{B469CB42-CC43-4813-A1E7-E193166087D3}" srcOrd="2" destOrd="0" presId="urn:microsoft.com/office/officeart/2018/5/layout/CenteredIconLabelDescriptionList"/>
    <dgm:cxn modelId="{BB8D378B-4C84-4FF1-B91C-15A78D838D44}" type="presParOf" srcId="{65B6B1BF-E978-4DCE-816A-140318B6ECA4}" destId="{9E40EE37-5855-4323-9850-341A2D048522}" srcOrd="3" destOrd="0" presId="urn:microsoft.com/office/officeart/2018/5/layout/CenteredIconLabelDescriptionList"/>
    <dgm:cxn modelId="{8AF2324B-91D1-4305-82DF-E1EEB1CA308A}" type="presParOf" srcId="{65B6B1BF-E978-4DCE-816A-140318B6ECA4}" destId="{45F30414-AEE1-46A1-A1ED-BC1E745806C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A4BD4E-FAD4-45C0-9B49-920B1613D66C}">
      <dsp:nvSpPr>
        <dsp:cNvPr id="0" name=""/>
        <dsp:cNvSpPr/>
      </dsp:nvSpPr>
      <dsp:spPr>
        <a:xfrm>
          <a:off x="2108601" y="511368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5C945-FC11-450B-8038-38109B25EFD6}">
      <dsp:nvSpPr>
        <dsp:cNvPr id="0" name=""/>
        <dsp:cNvSpPr/>
      </dsp:nvSpPr>
      <dsp:spPr>
        <a:xfrm>
          <a:off x="704601" y="2711224"/>
          <a:ext cx="4320000" cy="110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zh-CN" sz="1800" kern="1200" dirty="0"/>
            <a:t>1.</a:t>
          </a:r>
          <a:r>
            <a:rPr lang="zh-CN" altLang="en-US" sz="1800" kern="1200" dirty="0"/>
            <a:t> </a:t>
          </a:r>
          <a:r>
            <a:rPr lang="zh-CN" sz="1800" kern="1200" dirty="0"/>
            <a:t>数据集的读取、导入、存储</a:t>
          </a:r>
          <a:endParaRPr lang="en-US" altLang="zh-CN" sz="1800" kern="1200" dirty="0"/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zh-CN" sz="1800" kern="1200" dirty="0"/>
            <a:t>2.</a:t>
          </a:r>
          <a:r>
            <a:rPr lang="zh-CN" altLang="en-US" sz="1800" kern="1200" dirty="0"/>
            <a:t> </a:t>
          </a:r>
          <a:r>
            <a:rPr lang="zh-CN" sz="1800" kern="1200" dirty="0"/>
            <a:t>以图的形式进行</a:t>
          </a:r>
          <a:r>
            <a:rPr lang="zh-CN" altLang="en-US" sz="1800" kern="1200" dirty="0"/>
            <a:t>数据集的展示</a:t>
          </a:r>
          <a:endParaRPr lang="en-US" sz="1800" kern="1200" dirty="0"/>
        </a:p>
      </dsp:txBody>
      <dsp:txXfrm>
        <a:off x="704601" y="2711224"/>
        <a:ext cx="4320000" cy="1107421"/>
      </dsp:txXfrm>
    </dsp:sp>
    <dsp:sp modelId="{A4302694-5C94-4D1B-8039-097B0B86E343}">
      <dsp:nvSpPr>
        <dsp:cNvPr id="0" name=""/>
        <dsp:cNvSpPr/>
      </dsp:nvSpPr>
      <dsp:spPr>
        <a:xfrm>
          <a:off x="704601" y="3306932"/>
          <a:ext cx="4320000" cy="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9A575E-5276-414D-A2B3-22FBC9AFE41F}">
      <dsp:nvSpPr>
        <dsp:cNvPr id="0" name=""/>
        <dsp:cNvSpPr/>
      </dsp:nvSpPr>
      <dsp:spPr>
        <a:xfrm>
          <a:off x="7117533" y="57756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9CB42-CC43-4813-A1E7-E193166087D3}">
      <dsp:nvSpPr>
        <dsp:cNvPr id="0" name=""/>
        <dsp:cNvSpPr/>
      </dsp:nvSpPr>
      <dsp:spPr>
        <a:xfrm>
          <a:off x="5668627" y="2711224"/>
          <a:ext cx="4681800" cy="110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zh-CN" sz="1800" kern="1200" dirty="0"/>
            <a:t>1.</a:t>
          </a:r>
          <a:r>
            <a:rPr lang="zh-CN" altLang="en-US" sz="1800" kern="1200" dirty="0"/>
            <a:t> 查询</a:t>
          </a:r>
          <a:r>
            <a:rPr lang="zh-CN" sz="1800" kern="1200" dirty="0"/>
            <a:t>两个实体</a:t>
          </a:r>
          <a:r>
            <a:rPr lang="zh-CN" altLang="en-US" sz="1800" kern="1200" dirty="0"/>
            <a:t>之间最短路径</a:t>
          </a:r>
          <a:endParaRPr lang="en-US" sz="1800" kern="1200" dirty="0"/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zh-CN" sz="1800" kern="1200" dirty="0"/>
            <a:t>2.</a:t>
          </a:r>
          <a:r>
            <a:rPr lang="zh-CN" altLang="en-US" sz="1800" kern="1200" dirty="0"/>
            <a:t> </a:t>
          </a:r>
          <a:r>
            <a:rPr lang="zh-CN" sz="1800" kern="1200" dirty="0"/>
            <a:t>查询</a:t>
          </a:r>
          <a:r>
            <a:rPr lang="zh-CN" altLang="en-US" sz="1800" kern="1200" dirty="0"/>
            <a:t>单实体</a:t>
          </a:r>
          <a:r>
            <a:rPr lang="zh-CN" sz="1800" kern="1200" dirty="0"/>
            <a:t>关联所有关系和关联实体</a:t>
          </a:r>
          <a:endParaRPr lang="en-US" altLang="zh-CN" sz="1800" kern="1200" dirty="0"/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zh-CN" sz="1800" kern="1200" dirty="0"/>
            <a:t>3.</a:t>
          </a:r>
          <a:r>
            <a:rPr lang="zh-CN" altLang="en-US" sz="1800" kern="1200" dirty="0"/>
            <a:t> 查询</a:t>
          </a:r>
          <a:r>
            <a:rPr lang="zh-CN" sz="1800" kern="1200" dirty="0"/>
            <a:t>两个实体</a:t>
          </a:r>
          <a:r>
            <a:rPr lang="zh-CN" altLang="en-US" sz="1800" kern="1200" dirty="0"/>
            <a:t>之间</a:t>
          </a:r>
          <a:r>
            <a:rPr lang="zh-CN" sz="1800" kern="1200" dirty="0"/>
            <a:t>可能存在的多跳关系</a:t>
          </a:r>
          <a:endParaRPr lang="en-US" sz="1800" kern="1200" dirty="0"/>
        </a:p>
      </dsp:txBody>
      <dsp:txXfrm>
        <a:off x="5668627" y="2711224"/>
        <a:ext cx="4681800" cy="1107421"/>
      </dsp:txXfrm>
    </dsp:sp>
    <dsp:sp modelId="{45F30414-AEE1-46A1-A1ED-BC1E745806CB}">
      <dsp:nvSpPr>
        <dsp:cNvPr id="0" name=""/>
        <dsp:cNvSpPr/>
      </dsp:nvSpPr>
      <dsp:spPr>
        <a:xfrm>
          <a:off x="5961501" y="3306932"/>
          <a:ext cx="4320000" cy="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5961501" y="3306932"/>
        <a:ext cx="4320000" cy="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457E2-8F9A-B448-80BF-E6F93048DA86}" type="datetimeFigureOut">
              <a:rPr lang="en-US" smtClean="0"/>
              <a:t>6/17/19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FB2DC-8065-7F40-848F-0388646A6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52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B2DC-8065-7F40-848F-0388646A63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81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B2DC-8065-7F40-848F-0388646A63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2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44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00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61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53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52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9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60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94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12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86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11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626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715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2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2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76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66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899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svg"/><Relationship Id="rId7" Type="http://schemas.openxmlformats.org/officeDocument/2006/relationships/image" Target="../media/image15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0.pn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43D488-ECF9-7045-84C7-D85FF20AF8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21566" r="-1" b="289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88F3B6-57EA-D64E-BE38-29F060473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0"/>
            <a:ext cx="8676222" cy="3200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60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商务智能</a:t>
            </a:r>
            <a:endParaRPr lang="en-US" sz="6000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13940-AD40-3742-812C-5F380304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967843"/>
            <a:ext cx="8676222" cy="19050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/>
              <a:buChar char="•"/>
            </a:pPr>
            <a:r>
              <a:rPr lang="en-US" altLang="zh-CN" sz="2400" dirty="0"/>
              <a:t>1452775</a:t>
            </a:r>
            <a:r>
              <a:rPr lang="zh-CN" altLang="en-US" sz="2400" dirty="0"/>
              <a:t> 谈瑞   </a:t>
            </a:r>
            <a:r>
              <a:rPr lang="en-US" altLang="zh-CN" sz="2400" dirty="0"/>
              <a:t>   </a:t>
            </a:r>
            <a:r>
              <a:rPr lang="zh-CN" altLang="en-US" sz="2400" dirty="0"/>
              <a:t>   </a:t>
            </a:r>
            <a:r>
              <a:rPr lang="en-US" altLang="zh-CN" sz="2400" dirty="0"/>
              <a:t>1652792 </a:t>
            </a:r>
            <a:r>
              <a:rPr lang="zh-CN" altLang="en-US" sz="2400" dirty="0"/>
              <a:t>罗吉皓  </a:t>
            </a:r>
            <a:endParaRPr lang="en-US" altLang="zh-CN" sz="2400" dirty="0"/>
          </a:p>
          <a:p>
            <a:pPr>
              <a:buFont typeface="Arial"/>
              <a:buChar char="•"/>
            </a:pPr>
            <a:r>
              <a:rPr lang="en-US" altLang="zh-CN" sz="2400" dirty="0"/>
              <a:t>1652801 </a:t>
            </a:r>
            <a:r>
              <a:rPr lang="zh-CN" altLang="en-US" sz="2400" dirty="0"/>
              <a:t>陈志  </a:t>
            </a:r>
            <a:r>
              <a:rPr lang="en-US" altLang="zh-CN" sz="2400" dirty="0"/>
              <a:t>   </a:t>
            </a:r>
            <a:r>
              <a:rPr lang="zh-CN" altLang="en-US" sz="2400" dirty="0"/>
              <a:t>    </a:t>
            </a:r>
            <a:r>
              <a:rPr lang="en-US" altLang="zh-CN" sz="2400" dirty="0"/>
              <a:t>1652770 </a:t>
            </a:r>
            <a:r>
              <a:rPr lang="zh-CN" altLang="en-US" sz="2400" dirty="0"/>
              <a:t>梁程伟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1272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3A79B-4D6B-3E49-A9D6-2B0A2DD00EDC}"/>
              </a:ext>
            </a:extLst>
          </p:cNvPr>
          <p:cNvSpPr txBox="1">
            <a:spLocks/>
          </p:cNvSpPr>
          <p:nvPr/>
        </p:nvSpPr>
        <p:spPr>
          <a:xfrm>
            <a:off x="1143001" y="16486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3600" b="1" dirty="0"/>
              <a:t>节点查询</a:t>
            </a:r>
            <a:r>
              <a:rPr lang="en-US" altLang="zh-CN" sz="3600" b="1" dirty="0"/>
              <a:t>——Neo4j</a:t>
            </a:r>
            <a:endParaRPr lang="zh-CN" altLang="en-US" sz="36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685835-87EE-384A-A907-8F6BDCA89F93}"/>
              </a:ext>
            </a:extLst>
          </p:cNvPr>
          <p:cNvSpPr txBox="1">
            <a:spLocks/>
          </p:cNvSpPr>
          <p:nvPr/>
        </p:nvSpPr>
        <p:spPr>
          <a:xfrm>
            <a:off x="1143001" y="87540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dirty="0"/>
              <a:t>两节点多跳查询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3F3C7FA-26CB-7F42-8019-159A0640D559}"/>
              </a:ext>
            </a:extLst>
          </p:cNvPr>
          <p:cNvGrpSpPr/>
          <p:nvPr/>
        </p:nvGrpSpPr>
        <p:grpSpPr>
          <a:xfrm>
            <a:off x="6856021" y="1326704"/>
            <a:ext cx="4639294" cy="4425100"/>
            <a:chOff x="6856021" y="1326704"/>
            <a:chExt cx="4639294" cy="44251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157C003-6823-9D41-9FD5-617BBBF05E09}"/>
                </a:ext>
              </a:extLst>
            </p:cNvPr>
            <p:cNvGrpSpPr/>
            <p:nvPr/>
          </p:nvGrpSpPr>
          <p:grpSpPr>
            <a:xfrm>
              <a:off x="6856021" y="1326704"/>
              <a:ext cx="4639294" cy="4425100"/>
              <a:chOff x="6856021" y="1326704"/>
              <a:chExt cx="4639294" cy="44251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9B9BABC-33B2-7241-903C-AF4CB2A36B96}"/>
                  </a:ext>
                </a:extLst>
              </p:cNvPr>
              <p:cNvGrpSpPr/>
              <p:nvPr/>
            </p:nvGrpSpPr>
            <p:grpSpPr>
              <a:xfrm>
                <a:off x="6856021" y="1326704"/>
                <a:ext cx="4639294" cy="4425100"/>
                <a:chOff x="6856021" y="1326704"/>
                <a:chExt cx="4639294" cy="4425100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D27C216-63F8-7941-9AC1-94CAC9EFBA9D}"/>
                    </a:ext>
                  </a:extLst>
                </p:cNvPr>
                <p:cNvSpPr/>
                <p:nvPr/>
              </p:nvSpPr>
              <p:spPr>
                <a:xfrm>
                  <a:off x="6856021" y="1326704"/>
                  <a:ext cx="4639294" cy="4425100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 w="476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F0A810CB-CB11-BB44-BE28-521A84104C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413265" y="3424957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1CD94084-97DF-4C4D-A92B-ED647DF761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49477" y="2454992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915B991A-100B-E142-A918-24C6987485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826713">
                  <a:off x="8203605" y="1563089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5FDD2FF9-3699-6142-ACD6-38902E5BEC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3485674">
                  <a:off x="7076623" y="1714680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FFFE4909-C9B5-C541-BD33-FA93E26D77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43881" y="2948342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317CE530-9960-FB45-98DD-877ED68118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5101521">
                  <a:off x="9876148" y="2043161"/>
                  <a:ext cx="1270000" cy="1270000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B82466F2-A99B-2043-B63E-B8EDDA81F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8801087">
                  <a:off x="10109294" y="3949736"/>
                  <a:ext cx="1270000" cy="1270000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5E773B82-EA49-AF46-97ED-CA9732D429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0800000">
                  <a:off x="7614321" y="4174433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06F5115E-6746-C848-89B1-4433D377B8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7845194">
                  <a:off x="9178909" y="4260720"/>
                  <a:ext cx="1270000" cy="1270000"/>
                </a:xfrm>
                <a:prstGeom prst="rect">
                  <a:avLst/>
                </a:prstGeom>
              </p:spPr>
            </p:pic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21E1AFD0-E4CC-9041-BFC3-BDAF6134F862}"/>
                    </a:ext>
                  </a:extLst>
                </p:cNvPr>
                <p:cNvSpPr/>
                <p:nvPr/>
              </p:nvSpPr>
              <p:spPr>
                <a:xfrm>
                  <a:off x="7826647" y="2770251"/>
                  <a:ext cx="266400" cy="266400"/>
                </a:xfrm>
                <a:prstGeom prst="ellipse">
                  <a:avLst/>
                </a:prstGeom>
                <a:solidFill>
                  <a:srgbClr val="FFFF00"/>
                </a:solidFill>
                <a:ln w="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0F5C7DC-FEED-5643-9F06-DD0323B2F86A}"/>
                    </a:ext>
                  </a:extLst>
                </p:cNvPr>
                <p:cNvSpPr/>
                <p:nvPr/>
              </p:nvSpPr>
              <p:spPr>
                <a:xfrm>
                  <a:off x="10366098" y="2580406"/>
                  <a:ext cx="266350" cy="2664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C6781953-C89A-8642-9877-5A9754E2DCB4}"/>
                    </a:ext>
                  </a:extLst>
                </p:cNvPr>
                <p:cNvSpPr/>
                <p:nvPr/>
              </p:nvSpPr>
              <p:spPr>
                <a:xfrm>
                  <a:off x="9341398" y="3537343"/>
                  <a:ext cx="266400" cy="2664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E35419E-EFD3-7F49-B9F3-F74927D5DB55}"/>
                  </a:ext>
                </a:extLst>
              </p:cNvPr>
              <p:cNvSpPr/>
              <p:nvPr/>
            </p:nvSpPr>
            <p:spPr>
              <a:xfrm>
                <a:off x="7042953" y="1466032"/>
                <a:ext cx="3173323" cy="4108863"/>
              </a:xfrm>
              <a:custGeom>
                <a:avLst/>
                <a:gdLst>
                  <a:gd name="connsiteX0" fmla="*/ 95002 w 3182587"/>
                  <a:gd name="connsiteY0" fmla="*/ 617517 h 4108863"/>
                  <a:gd name="connsiteX1" fmla="*/ 106878 w 3182587"/>
                  <a:gd name="connsiteY1" fmla="*/ 534390 h 4108863"/>
                  <a:gd name="connsiteX2" fmla="*/ 130628 w 3182587"/>
                  <a:gd name="connsiteY2" fmla="*/ 463138 h 4108863"/>
                  <a:gd name="connsiteX3" fmla="*/ 190005 w 3182587"/>
                  <a:gd name="connsiteY3" fmla="*/ 356260 h 4108863"/>
                  <a:gd name="connsiteX4" fmla="*/ 261257 w 3182587"/>
                  <a:gd name="connsiteY4" fmla="*/ 308759 h 4108863"/>
                  <a:gd name="connsiteX5" fmla="*/ 320634 w 3182587"/>
                  <a:gd name="connsiteY5" fmla="*/ 249382 h 4108863"/>
                  <a:gd name="connsiteX6" fmla="*/ 356260 w 3182587"/>
                  <a:gd name="connsiteY6" fmla="*/ 213756 h 4108863"/>
                  <a:gd name="connsiteX7" fmla="*/ 427512 w 3182587"/>
                  <a:gd name="connsiteY7" fmla="*/ 166255 h 4108863"/>
                  <a:gd name="connsiteX8" fmla="*/ 463138 w 3182587"/>
                  <a:gd name="connsiteY8" fmla="*/ 142504 h 4108863"/>
                  <a:gd name="connsiteX9" fmla="*/ 498764 w 3182587"/>
                  <a:gd name="connsiteY9" fmla="*/ 118754 h 4108863"/>
                  <a:gd name="connsiteX10" fmla="*/ 570015 w 3182587"/>
                  <a:gd name="connsiteY10" fmla="*/ 95003 h 4108863"/>
                  <a:gd name="connsiteX11" fmla="*/ 617517 w 3182587"/>
                  <a:gd name="connsiteY11" fmla="*/ 83128 h 4108863"/>
                  <a:gd name="connsiteX12" fmla="*/ 688769 w 3182587"/>
                  <a:gd name="connsiteY12" fmla="*/ 59377 h 4108863"/>
                  <a:gd name="connsiteX13" fmla="*/ 760021 w 3182587"/>
                  <a:gd name="connsiteY13" fmla="*/ 35626 h 4108863"/>
                  <a:gd name="connsiteX14" fmla="*/ 795647 w 3182587"/>
                  <a:gd name="connsiteY14" fmla="*/ 23751 h 4108863"/>
                  <a:gd name="connsiteX15" fmla="*/ 831273 w 3182587"/>
                  <a:gd name="connsiteY15" fmla="*/ 11876 h 4108863"/>
                  <a:gd name="connsiteX16" fmla="*/ 985652 w 3182587"/>
                  <a:gd name="connsiteY16" fmla="*/ 0 h 4108863"/>
                  <a:gd name="connsiteX17" fmla="*/ 1436914 w 3182587"/>
                  <a:gd name="connsiteY17" fmla="*/ 11876 h 4108863"/>
                  <a:gd name="connsiteX18" fmla="*/ 1650670 w 3182587"/>
                  <a:gd name="connsiteY18" fmla="*/ 35626 h 4108863"/>
                  <a:gd name="connsiteX19" fmla="*/ 1698171 w 3182587"/>
                  <a:gd name="connsiteY19" fmla="*/ 47502 h 4108863"/>
                  <a:gd name="connsiteX20" fmla="*/ 2042556 w 3182587"/>
                  <a:gd name="connsiteY20" fmla="*/ 71252 h 4108863"/>
                  <a:gd name="connsiteX21" fmla="*/ 2137558 w 3182587"/>
                  <a:gd name="connsiteY21" fmla="*/ 83128 h 4108863"/>
                  <a:gd name="connsiteX22" fmla="*/ 2173184 w 3182587"/>
                  <a:gd name="connsiteY22" fmla="*/ 95003 h 4108863"/>
                  <a:gd name="connsiteX23" fmla="*/ 2220686 w 3182587"/>
                  <a:gd name="connsiteY23" fmla="*/ 106878 h 4108863"/>
                  <a:gd name="connsiteX24" fmla="*/ 2291938 w 3182587"/>
                  <a:gd name="connsiteY24" fmla="*/ 166255 h 4108863"/>
                  <a:gd name="connsiteX25" fmla="*/ 2398815 w 3182587"/>
                  <a:gd name="connsiteY25" fmla="*/ 261257 h 4108863"/>
                  <a:gd name="connsiteX26" fmla="*/ 2446317 w 3182587"/>
                  <a:gd name="connsiteY26" fmla="*/ 332509 h 4108863"/>
                  <a:gd name="connsiteX27" fmla="*/ 2470067 w 3182587"/>
                  <a:gd name="connsiteY27" fmla="*/ 368135 h 4108863"/>
                  <a:gd name="connsiteX28" fmla="*/ 2481943 w 3182587"/>
                  <a:gd name="connsiteY28" fmla="*/ 403761 h 4108863"/>
                  <a:gd name="connsiteX29" fmla="*/ 2541319 w 3182587"/>
                  <a:gd name="connsiteY29" fmla="*/ 475013 h 4108863"/>
                  <a:gd name="connsiteX30" fmla="*/ 2553195 w 3182587"/>
                  <a:gd name="connsiteY30" fmla="*/ 510639 h 4108863"/>
                  <a:gd name="connsiteX31" fmla="*/ 2576945 w 3182587"/>
                  <a:gd name="connsiteY31" fmla="*/ 546265 h 4108863"/>
                  <a:gd name="connsiteX32" fmla="*/ 2588821 w 3182587"/>
                  <a:gd name="connsiteY32" fmla="*/ 581891 h 4108863"/>
                  <a:gd name="connsiteX33" fmla="*/ 2624447 w 3182587"/>
                  <a:gd name="connsiteY33" fmla="*/ 665018 h 4108863"/>
                  <a:gd name="connsiteX34" fmla="*/ 2648197 w 3182587"/>
                  <a:gd name="connsiteY34" fmla="*/ 926276 h 4108863"/>
                  <a:gd name="connsiteX35" fmla="*/ 2660073 w 3182587"/>
                  <a:gd name="connsiteY35" fmla="*/ 1543792 h 4108863"/>
                  <a:gd name="connsiteX36" fmla="*/ 2707574 w 3182587"/>
                  <a:gd name="connsiteY36" fmla="*/ 1603169 h 4108863"/>
                  <a:gd name="connsiteX37" fmla="*/ 2790701 w 3182587"/>
                  <a:gd name="connsiteY37" fmla="*/ 1698172 h 4108863"/>
                  <a:gd name="connsiteX38" fmla="*/ 2826327 w 3182587"/>
                  <a:gd name="connsiteY38" fmla="*/ 1733798 h 4108863"/>
                  <a:gd name="connsiteX39" fmla="*/ 2885704 w 3182587"/>
                  <a:gd name="connsiteY39" fmla="*/ 1745673 h 4108863"/>
                  <a:gd name="connsiteX40" fmla="*/ 2921330 w 3182587"/>
                  <a:gd name="connsiteY40" fmla="*/ 1757548 h 4108863"/>
                  <a:gd name="connsiteX41" fmla="*/ 3063834 w 3182587"/>
                  <a:gd name="connsiteY41" fmla="*/ 1876302 h 4108863"/>
                  <a:gd name="connsiteX42" fmla="*/ 3123210 w 3182587"/>
                  <a:gd name="connsiteY42" fmla="*/ 1947554 h 4108863"/>
                  <a:gd name="connsiteX43" fmla="*/ 3135086 w 3182587"/>
                  <a:gd name="connsiteY43" fmla="*/ 1983179 h 4108863"/>
                  <a:gd name="connsiteX44" fmla="*/ 3158836 w 3182587"/>
                  <a:gd name="connsiteY44" fmla="*/ 2018805 h 4108863"/>
                  <a:gd name="connsiteX45" fmla="*/ 3182587 w 3182587"/>
                  <a:gd name="connsiteY45" fmla="*/ 2090057 h 4108863"/>
                  <a:gd name="connsiteX46" fmla="*/ 3170712 w 3182587"/>
                  <a:gd name="connsiteY46" fmla="*/ 2256312 h 4108863"/>
                  <a:gd name="connsiteX47" fmla="*/ 3146961 w 3182587"/>
                  <a:gd name="connsiteY47" fmla="*/ 2327564 h 4108863"/>
                  <a:gd name="connsiteX48" fmla="*/ 3123210 w 3182587"/>
                  <a:gd name="connsiteY48" fmla="*/ 2398816 h 4108863"/>
                  <a:gd name="connsiteX49" fmla="*/ 3111335 w 3182587"/>
                  <a:gd name="connsiteY49" fmla="*/ 2434442 h 4108863"/>
                  <a:gd name="connsiteX50" fmla="*/ 3087584 w 3182587"/>
                  <a:gd name="connsiteY50" fmla="*/ 2470068 h 4108863"/>
                  <a:gd name="connsiteX51" fmla="*/ 3075709 w 3182587"/>
                  <a:gd name="connsiteY51" fmla="*/ 2648198 h 4108863"/>
                  <a:gd name="connsiteX52" fmla="*/ 3004457 w 3182587"/>
                  <a:gd name="connsiteY52" fmla="*/ 2671948 h 4108863"/>
                  <a:gd name="connsiteX53" fmla="*/ 2826327 w 3182587"/>
                  <a:gd name="connsiteY53" fmla="*/ 2731325 h 4108863"/>
                  <a:gd name="connsiteX54" fmla="*/ 2755075 w 3182587"/>
                  <a:gd name="connsiteY54" fmla="*/ 2755076 h 4108863"/>
                  <a:gd name="connsiteX55" fmla="*/ 2719449 w 3182587"/>
                  <a:gd name="connsiteY55" fmla="*/ 2778826 h 4108863"/>
                  <a:gd name="connsiteX56" fmla="*/ 2612571 w 3182587"/>
                  <a:gd name="connsiteY56" fmla="*/ 2814452 h 4108863"/>
                  <a:gd name="connsiteX57" fmla="*/ 2576945 w 3182587"/>
                  <a:gd name="connsiteY57" fmla="*/ 2826328 h 4108863"/>
                  <a:gd name="connsiteX58" fmla="*/ 2541319 w 3182587"/>
                  <a:gd name="connsiteY58" fmla="*/ 2838203 h 4108863"/>
                  <a:gd name="connsiteX59" fmla="*/ 2470067 w 3182587"/>
                  <a:gd name="connsiteY59" fmla="*/ 2885704 h 4108863"/>
                  <a:gd name="connsiteX60" fmla="*/ 2434441 w 3182587"/>
                  <a:gd name="connsiteY60" fmla="*/ 2909455 h 4108863"/>
                  <a:gd name="connsiteX61" fmla="*/ 2398815 w 3182587"/>
                  <a:gd name="connsiteY61" fmla="*/ 2921330 h 4108863"/>
                  <a:gd name="connsiteX62" fmla="*/ 2327564 w 3182587"/>
                  <a:gd name="connsiteY62" fmla="*/ 2956956 h 4108863"/>
                  <a:gd name="connsiteX63" fmla="*/ 2256312 w 3182587"/>
                  <a:gd name="connsiteY63" fmla="*/ 3016333 h 4108863"/>
                  <a:gd name="connsiteX64" fmla="*/ 2232561 w 3182587"/>
                  <a:gd name="connsiteY64" fmla="*/ 3051959 h 4108863"/>
                  <a:gd name="connsiteX65" fmla="*/ 2208810 w 3182587"/>
                  <a:gd name="connsiteY65" fmla="*/ 3194463 h 4108863"/>
                  <a:gd name="connsiteX66" fmla="*/ 2161309 w 3182587"/>
                  <a:gd name="connsiteY66" fmla="*/ 3301341 h 4108863"/>
                  <a:gd name="connsiteX67" fmla="*/ 2101932 w 3182587"/>
                  <a:gd name="connsiteY67" fmla="*/ 3479470 h 4108863"/>
                  <a:gd name="connsiteX68" fmla="*/ 2090057 w 3182587"/>
                  <a:gd name="connsiteY68" fmla="*/ 3515096 h 4108863"/>
                  <a:gd name="connsiteX69" fmla="*/ 2078182 w 3182587"/>
                  <a:gd name="connsiteY69" fmla="*/ 3550722 h 4108863"/>
                  <a:gd name="connsiteX70" fmla="*/ 2054431 w 3182587"/>
                  <a:gd name="connsiteY70" fmla="*/ 3645725 h 4108863"/>
                  <a:gd name="connsiteX71" fmla="*/ 1983179 w 3182587"/>
                  <a:gd name="connsiteY71" fmla="*/ 3764478 h 4108863"/>
                  <a:gd name="connsiteX72" fmla="*/ 1959428 w 3182587"/>
                  <a:gd name="connsiteY72" fmla="*/ 3800104 h 4108863"/>
                  <a:gd name="connsiteX73" fmla="*/ 1947553 w 3182587"/>
                  <a:gd name="connsiteY73" fmla="*/ 3835730 h 4108863"/>
                  <a:gd name="connsiteX74" fmla="*/ 1935678 w 3182587"/>
                  <a:gd name="connsiteY74" fmla="*/ 3883231 h 4108863"/>
                  <a:gd name="connsiteX75" fmla="*/ 1852551 w 3182587"/>
                  <a:gd name="connsiteY75" fmla="*/ 3990109 h 4108863"/>
                  <a:gd name="connsiteX76" fmla="*/ 1840675 w 3182587"/>
                  <a:gd name="connsiteY76" fmla="*/ 4025735 h 4108863"/>
                  <a:gd name="connsiteX77" fmla="*/ 1805049 w 3182587"/>
                  <a:gd name="connsiteY77" fmla="*/ 4037611 h 4108863"/>
                  <a:gd name="connsiteX78" fmla="*/ 1769423 w 3182587"/>
                  <a:gd name="connsiteY78" fmla="*/ 4061361 h 4108863"/>
                  <a:gd name="connsiteX79" fmla="*/ 1698171 w 3182587"/>
                  <a:gd name="connsiteY79" fmla="*/ 4085112 h 4108863"/>
                  <a:gd name="connsiteX80" fmla="*/ 1591293 w 3182587"/>
                  <a:gd name="connsiteY80" fmla="*/ 4108863 h 4108863"/>
                  <a:gd name="connsiteX81" fmla="*/ 1056904 w 3182587"/>
                  <a:gd name="connsiteY81" fmla="*/ 4096987 h 4108863"/>
                  <a:gd name="connsiteX82" fmla="*/ 985652 w 3182587"/>
                  <a:gd name="connsiteY82" fmla="*/ 4073237 h 4108863"/>
                  <a:gd name="connsiteX83" fmla="*/ 914400 w 3182587"/>
                  <a:gd name="connsiteY83" fmla="*/ 4037611 h 4108863"/>
                  <a:gd name="connsiteX84" fmla="*/ 843148 w 3182587"/>
                  <a:gd name="connsiteY84" fmla="*/ 4001985 h 4108863"/>
                  <a:gd name="connsiteX85" fmla="*/ 807522 w 3182587"/>
                  <a:gd name="connsiteY85" fmla="*/ 3978234 h 4108863"/>
                  <a:gd name="connsiteX86" fmla="*/ 736270 w 3182587"/>
                  <a:gd name="connsiteY86" fmla="*/ 3942608 h 4108863"/>
                  <a:gd name="connsiteX87" fmla="*/ 665018 w 3182587"/>
                  <a:gd name="connsiteY87" fmla="*/ 3859481 h 4108863"/>
                  <a:gd name="connsiteX88" fmla="*/ 629392 w 3182587"/>
                  <a:gd name="connsiteY88" fmla="*/ 3823855 h 4108863"/>
                  <a:gd name="connsiteX89" fmla="*/ 581891 w 3182587"/>
                  <a:gd name="connsiteY89" fmla="*/ 3752603 h 4108863"/>
                  <a:gd name="connsiteX90" fmla="*/ 558140 w 3182587"/>
                  <a:gd name="connsiteY90" fmla="*/ 3716977 h 4108863"/>
                  <a:gd name="connsiteX91" fmla="*/ 534389 w 3182587"/>
                  <a:gd name="connsiteY91" fmla="*/ 3645725 h 4108863"/>
                  <a:gd name="connsiteX92" fmla="*/ 522514 w 3182587"/>
                  <a:gd name="connsiteY92" fmla="*/ 3610099 h 4108863"/>
                  <a:gd name="connsiteX93" fmla="*/ 498764 w 3182587"/>
                  <a:gd name="connsiteY93" fmla="*/ 3574473 h 4108863"/>
                  <a:gd name="connsiteX94" fmla="*/ 486888 w 3182587"/>
                  <a:gd name="connsiteY94" fmla="*/ 3538847 h 4108863"/>
                  <a:gd name="connsiteX95" fmla="*/ 439387 w 3182587"/>
                  <a:gd name="connsiteY95" fmla="*/ 3467595 h 4108863"/>
                  <a:gd name="connsiteX96" fmla="*/ 403761 w 3182587"/>
                  <a:gd name="connsiteY96" fmla="*/ 3360717 h 4108863"/>
                  <a:gd name="connsiteX97" fmla="*/ 391886 w 3182587"/>
                  <a:gd name="connsiteY97" fmla="*/ 3325091 h 4108863"/>
                  <a:gd name="connsiteX98" fmla="*/ 380010 w 3182587"/>
                  <a:gd name="connsiteY98" fmla="*/ 3289465 h 4108863"/>
                  <a:gd name="connsiteX99" fmla="*/ 368135 w 3182587"/>
                  <a:gd name="connsiteY99" fmla="*/ 3241964 h 4108863"/>
                  <a:gd name="connsiteX100" fmla="*/ 356260 w 3182587"/>
                  <a:gd name="connsiteY100" fmla="*/ 3182587 h 4108863"/>
                  <a:gd name="connsiteX101" fmla="*/ 332509 w 3182587"/>
                  <a:gd name="connsiteY101" fmla="*/ 3111335 h 4108863"/>
                  <a:gd name="connsiteX102" fmla="*/ 320634 w 3182587"/>
                  <a:gd name="connsiteY102" fmla="*/ 3075709 h 4108863"/>
                  <a:gd name="connsiteX103" fmla="*/ 285008 w 3182587"/>
                  <a:gd name="connsiteY103" fmla="*/ 3063834 h 4108863"/>
                  <a:gd name="connsiteX104" fmla="*/ 273132 w 3182587"/>
                  <a:gd name="connsiteY104" fmla="*/ 3028208 h 4108863"/>
                  <a:gd name="connsiteX105" fmla="*/ 237506 w 3182587"/>
                  <a:gd name="connsiteY105" fmla="*/ 2826328 h 4108863"/>
                  <a:gd name="connsiteX106" fmla="*/ 213756 w 3182587"/>
                  <a:gd name="connsiteY106" fmla="*/ 2671948 h 4108863"/>
                  <a:gd name="connsiteX107" fmla="*/ 201880 w 3182587"/>
                  <a:gd name="connsiteY107" fmla="*/ 2636322 h 4108863"/>
                  <a:gd name="connsiteX108" fmla="*/ 190005 w 3182587"/>
                  <a:gd name="connsiteY108" fmla="*/ 2553195 h 4108863"/>
                  <a:gd name="connsiteX109" fmla="*/ 178130 w 3182587"/>
                  <a:gd name="connsiteY109" fmla="*/ 2446317 h 4108863"/>
                  <a:gd name="connsiteX110" fmla="*/ 154379 w 3182587"/>
                  <a:gd name="connsiteY110" fmla="*/ 2327564 h 4108863"/>
                  <a:gd name="connsiteX111" fmla="*/ 142504 w 3182587"/>
                  <a:gd name="connsiteY111" fmla="*/ 2256312 h 4108863"/>
                  <a:gd name="connsiteX112" fmla="*/ 130628 w 3182587"/>
                  <a:gd name="connsiteY112" fmla="*/ 2220686 h 4108863"/>
                  <a:gd name="connsiteX113" fmla="*/ 106878 w 3182587"/>
                  <a:gd name="connsiteY113" fmla="*/ 2101933 h 4108863"/>
                  <a:gd name="connsiteX114" fmla="*/ 95002 w 3182587"/>
                  <a:gd name="connsiteY114" fmla="*/ 2054431 h 4108863"/>
                  <a:gd name="connsiteX115" fmla="*/ 71252 w 3182587"/>
                  <a:gd name="connsiteY115" fmla="*/ 1888177 h 4108863"/>
                  <a:gd name="connsiteX116" fmla="*/ 47501 w 3182587"/>
                  <a:gd name="connsiteY116" fmla="*/ 1816925 h 4108863"/>
                  <a:gd name="connsiteX117" fmla="*/ 23751 w 3182587"/>
                  <a:gd name="connsiteY117" fmla="*/ 1686296 h 4108863"/>
                  <a:gd name="connsiteX118" fmla="*/ 11875 w 3182587"/>
                  <a:gd name="connsiteY118" fmla="*/ 1318161 h 4108863"/>
                  <a:gd name="connsiteX119" fmla="*/ 0 w 3182587"/>
                  <a:gd name="connsiteY119" fmla="*/ 1353787 h 4108863"/>
                  <a:gd name="connsiteX120" fmla="*/ 11875 w 3182587"/>
                  <a:gd name="connsiteY120" fmla="*/ 1306286 h 4108863"/>
                  <a:gd name="connsiteX121" fmla="*/ 11875 w 3182587"/>
                  <a:gd name="connsiteY121" fmla="*/ 712520 h 4108863"/>
                  <a:gd name="connsiteX0" fmla="*/ 95002 w 3182587"/>
                  <a:gd name="connsiteY0" fmla="*/ 617517 h 4108863"/>
                  <a:gd name="connsiteX1" fmla="*/ 106878 w 3182587"/>
                  <a:gd name="connsiteY1" fmla="*/ 534390 h 4108863"/>
                  <a:gd name="connsiteX2" fmla="*/ 130628 w 3182587"/>
                  <a:gd name="connsiteY2" fmla="*/ 463138 h 4108863"/>
                  <a:gd name="connsiteX3" fmla="*/ 190005 w 3182587"/>
                  <a:gd name="connsiteY3" fmla="*/ 356260 h 4108863"/>
                  <a:gd name="connsiteX4" fmla="*/ 261257 w 3182587"/>
                  <a:gd name="connsiteY4" fmla="*/ 308759 h 4108863"/>
                  <a:gd name="connsiteX5" fmla="*/ 320634 w 3182587"/>
                  <a:gd name="connsiteY5" fmla="*/ 249382 h 4108863"/>
                  <a:gd name="connsiteX6" fmla="*/ 356260 w 3182587"/>
                  <a:gd name="connsiteY6" fmla="*/ 213756 h 4108863"/>
                  <a:gd name="connsiteX7" fmla="*/ 427512 w 3182587"/>
                  <a:gd name="connsiteY7" fmla="*/ 166255 h 4108863"/>
                  <a:gd name="connsiteX8" fmla="*/ 463138 w 3182587"/>
                  <a:gd name="connsiteY8" fmla="*/ 142504 h 4108863"/>
                  <a:gd name="connsiteX9" fmla="*/ 498764 w 3182587"/>
                  <a:gd name="connsiteY9" fmla="*/ 118754 h 4108863"/>
                  <a:gd name="connsiteX10" fmla="*/ 570015 w 3182587"/>
                  <a:gd name="connsiteY10" fmla="*/ 95003 h 4108863"/>
                  <a:gd name="connsiteX11" fmla="*/ 617517 w 3182587"/>
                  <a:gd name="connsiteY11" fmla="*/ 83128 h 4108863"/>
                  <a:gd name="connsiteX12" fmla="*/ 688769 w 3182587"/>
                  <a:gd name="connsiteY12" fmla="*/ 59377 h 4108863"/>
                  <a:gd name="connsiteX13" fmla="*/ 760021 w 3182587"/>
                  <a:gd name="connsiteY13" fmla="*/ 35626 h 4108863"/>
                  <a:gd name="connsiteX14" fmla="*/ 795647 w 3182587"/>
                  <a:gd name="connsiteY14" fmla="*/ 23751 h 4108863"/>
                  <a:gd name="connsiteX15" fmla="*/ 831273 w 3182587"/>
                  <a:gd name="connsiteY15" fmla="*/ 11876 h 4108863"/>
                  <a:gd name="connsiteX16" fmla="*/ 985652 w 3182587"/>
                  <a:gd name="connsiteY16" fmla="*/ 0 h 4108863"/>
                  <a:gd name="connsiteX17" fmla="*/ 1436914 w 3182587"/>
                  <a:gd name="connsiteY17" fmla="*/ 11876 h 4108863"/>
                  <a:gd name="connsiteX18" fmla="*/ 1650670 w 3182587"/>
                  <a:gd name="connsiteY18" fmla="*/ 35626 h 4108863"/>
                  <a:gd name="connsiteX19" fmla="*/ 1698171 w 3182587"/>
                  <a:gd name="connsiteY19" fmla="*/ 47502 h 4108863"/>
                  <a:gd name="connsiteX20" fmla="*/ 2042556 w 3182587"/>
                  <a:gd name="connsiteY20" fmla="*/ 71252 h 4108863"/>
                  <a:gd name="connsiteX21" fmla="*/ 2137558 w 3182587"/>
                  <a:gd name="connsiteY21" fmla="*/ 83128 h 4108863"/>
                  <a:gd name="connsiteX22" fmla="*/ 2173184 w 3182587"/>
                  <a:gd name="connsiteY22" fmla="*/ 95003 h 4108863"/>
                  <a:gd name="connsiteX23" fmla="*/ 2220686 w 3182587"/>
                  <a:gd name="connsiteY23" fmla="*/ 106878 h 4108863"/>
                  <a:gd name="connsiteX24" fmla="*/ 2291938 w 3182587"/>
                  <a:gd name="connsiteY24" fmla="*/ 166255 h 4108863"/>
                  <a:gd name="connsiteX25" fmla="*/ 2398815 w 3182587"/>
                  <a:gd name="connsiteY25" fmla="*/ 261257 h 4108863"/>
                  <a:gd name="connsiteX26" fmla="*/ 2446317 w 3182587"/>
                  <a:gd name="connsiteY26" fmla="*/ 332509 h 4108863"/>
                  <a:gd name="connsiteX27" fmla="*/ 2470067 w 3182587"/>
                  <a:gd name="connsiteY27" fmla="*/ 368135 h 4108863"/>
                  <a:gd name="connsiteX28" fmla="*/ 2481943 w 3182587"/>
                  <a:gd name="connsiteY28" fmla="*/ 403761 h 4108863"/>
                  <a:gd name="connsiteX29" fmla="*/ 2541319 w 3182587"/>
                  <a:gd name="connsiteY29" fmla="*/ 475013 h 4108863"/>
                  <a:gd name="connsiteX30" fmla="*/ 2553195 w 3182587"/>
                  <a:gd name="connsiteY30" fmla="*/ 510639 h 4108863"/>
                  <a:gd name="connsiteX31" fmla="*/ 2576945 w 3182587"/>
                  <a:gd name="connsiteY31" fmla="*/ 546265 h 4108863"/>
                  <a:gd name="connsiteX32" fmla="*/ 2588821 w 3182587"/>
                  <a:gd name="connsiteY32" fmla="*/ 581891 h 4108863"/>
                  <a:gd name="connsiteX33" fmla="*/ 2624447 w 3182587"/>
                  <a:gd name="connsiteY33" fmla="*/ 665018 h 4108863"/>
                  <a:gd name="connsiteX34" fmla="*/ 2648197 w 3182587"/>
                  <a:gd name="connsiteY34" fmla="*/ 926276 h 4108863"/>
                  <a:gd name="connsiteX35" fmla="*/ 2660073 w 3182587"/>
                  <a:gd name="connsiteY35" fmla="*/ 1543792 h 4108863"/>
                  <a:gd name="connsiteX36" fmla="*/ 2707574 w 3182587"/>
                  <a:gd name="connsiteY36" fmla="*/ 1603169 h 4108863"/>
                  <a:gd name="connsiteX37" fmla="*/ 2790701 w 3182587"/>
                  <a:gd name="connsiteY37" fmla="*/ 1698172 h 4108863"/>
                  <a:gd name="connsiteX38" fmla="*/ 2826327 w 3182587"/>
                  <a:gd name="connsiteY38" fmla="*/ 1733798 h 4108863"/>
                  <a:gd name="connsiteX39" fmla="*/ 2885704 w 3182587"/>
                  <a:gd name="connsiteY39" fmla="*/ 1745673 h 4108863"/>
                  <a:gd name="connsiteX40" fmla="*/ 2921330 w 3182587"/>
                  <a:gd name="connsiteY40" fmla="*/ 1757548 h 4108863"/>
                  <a:gd name="connsiteX41" fmla="*/ 3063834 w 3182587"/>
                  <a:gd name="connsiteY41" fmla="*/ 1876302 h 4108863"/>
                  <a:gd name="connsiteX42" fmla="*/ 3123210 w 3182587"/>
                  <a:gd name="connsiteY42" fmla="*/ 1947554 h 4108863"/>
                  <a:gd name="connsiteX43" fmla="*/ 3135086 w 3182587"/>
                  <a:gd name="connsiteY43" fmla="*/ 1983179 h 4108863"/>
                  <a:gd name="connsiteX44" fmla="*/ 3158836 w 3182587"/>
                  <a:gd name="connsiteY44" fmla="*/ 2018805 h 4108863"/>
                  <a:gd name="connsiteX45" fmla="*/ 3182587 w 3182587"/>
                  <a:gd name="connsiteY45" fmla="*/ 2090057 h 4108863"/>
                  <a:gd name="connsiteX46" fmla="*/ 3170712 w 3182587"/>
                  <a:gd name="connsiteY46" fmla="*/ 2256312 h 4108863"/>
                  <a:gd name="connsiteX47" fmla="*/ 3146961 w 3182587"/>
                  <a:gd name="connsiteY47" fmla="*/ 2327564 h 4108863"/>
                  <a:gd name="connsiteX48" fmla="*/ 3123210 w 3182587"/>
                  <a:gd name="connsiteY48" fmla="*/ 2398816 h 4108863"/>
                  <a:gd name="connsiteX49" fmla="*/ 3111335 w 3182587"/>
                  <a:gd name="connsiteY49" fmla="*/ 2434442 h 4108863"/>
                  <a:gd name="connsiteX50" fmla="*/ 3087584 w 3182587"/>
                  <a:gd name="connsiteY50" fmla="*/ 2470068 h 4108863"/>
                  <a:gd name="connsiteX51" fmla="*/ 3075709 w 3182587"/>
                  <a:gd name="connsiteY51" fmla="*/ 2648198 h 4108863"/>
                  <a:gd name="connsiteX52" fmla="*/ 3004457 w 3182587"/>
                  <a:gd name="connsiteY52" fmla="*/ 2671948 h 4108863"/>
                  <a:gd name="connsiteX53" fmla="*/ 2826327 w 3182587"/>
                  <a:gd name="connsiteY53" fmla="*/ 2731325 h 4108863"/>
                  <a:gd name="connsiteX54" fmla="*/ 2755075 w 3182587"/>
                  <a:gd name="connsiteY54" fmla="*/ 2755076 h 4108863"/>
                  <a:gd name="connsiteX55" fmla="*/ 2719449 w 3182587"/>
                  <a:gd name="connsiteY55" fmla="*/ 2778826 h 4108863"/>
                  <a:gd name="connsiteX56" fmla="*/ 2612571 w 3182587"/>
                  <a:gd name="connsiteY56" fmla="*/ 2814452 h 4108863"/>
                  <a:gd name="connsiteX57" fmla="*/ 2576945 w 3182587"/>
                  <a:gd name="connsiteY57" fmla="*/ 2826328 h 4108863"/>
                  <a:gd name="connsiteX58" fmla="*/ 2541319 w 3182587"/>
                  <a:gd name="connsiteY58" fmla="*/ 2838203 h 4108863"/>
                  <a:gd name="connsiteX59" fmla="*/ 2470067 w 3182587"/>
                  <a:gd name="connsiteY59" fmla="*/ 2885704 h 4108863"/>
                  <a:gd name="connsiteX60" fmla="*/ 2434441 w 3182587"/>
                  <a:gd name="connsiteY60" fmla="*/ 2909455 h 4108863"/>
                  <a:gd name="connsiteX61" fmla="*/ 2398815 w 3182587"/>
                  <a:gd name="connsiteY61" fmla="*/ 2921330 h 4108863"/>
                  <a:gd name="connsiteX62" fmla="*/ 2327564 w 3182587"/>
                  <a:gd name="connsiteY62" fmla="*/ 2956956 h 4108863"/>
                  <a:gd name="connsiteX63" fmla="*/ 2256312 w 3182587"/>
                  <a:gd name="connsiteY63" fmla="*/ 3016333 h 4108863"/>
                  <a:gd name="connsiteX64" fmla="*/ 2232561 w 3182587"/>
                  <a:gd name="connsiteY64" fmla="*/ 3051959 h 4108863"/>
                  <a:gd name="connsiteX65" fmla="*/ 2208810 w 3182587"/>
                  <a:gd name="connsiteY65" fmla="*/ 3194463 h 4108863"/>
                  <a:gd name="connsiteX66" fmla="*/ 2161309 w 3182587"/>
                  <a:gd name="connsiteY66" fmla="*/ 3301341 h 4108863"/>
                  <a:gd name="connsiteX67" fmla="*/ 2101932 w 3182587"/>
                  <a:gd name="connsiteY67" fmla="*/ 3479470 h 4108863"/>
                  <a:gd name="connsiteX68" fmla="*/ 2090057 w 3182587"/>
                  <a:gd name="connsiteY68" fmla="*/ 3515096 h 4108863"/>
                  <a:gd name="connsiteX69" fmla="*/ 2078182 w 3182587"/>
                  <a:gd name="connsiteY69" fmla="*/ 3550722 h 4108863"/>
                  <a:gd name="connsiteX70" fmla="*/ 2054431 w 3182587"/>
                  <a:gd name="connsiteY70" fmla="*/ 3645725 h 4108863"/>
                  <a:gd name="connsiteX71" fmla="*/ 1983179 w 3182587"/>
                  <a:gd name="connsiteY71" fmla="*/ 3764478 h 4108863"/>
                  <a:gd name="connsiteX72" fmla="*/ 1959428 w 3182587"/>
                  <a:gd name="connsiteY72" fmla="*/ 3800104 h 4108863"/>
                  <a:gd name="connsiteX73" fmla="*/ 1947553 w 3182587"/>
                  <a:gd name="connsiteY73" fmla="*/ 3835730 h 4108863"/>
                  <a:gd name="connsiteX74" fmla="*/ 1935678 w 3182587"/>
                  <a:gd name="connsiteY74" fmla="*/ 3883231 h 4108863"/>
                  <a:gd name="connsiteX75" fmla="*/ 1852551 w 3182587"/>
                  <a:gd name="connsiteY75" fmla="*/ 3990109 h 4108863"/>
                  <a:gd name="connsiteX76" fmla="*/ 1840675 w 3182587"/>
                  <a:gd name="connsiteY76" fmla="*/ 4025735 h 4108863"/>
                  <a:gd name="connsiteX77" fmla="*/ 1805049 w 3182587"/>
                  <a:gd name="connsiteY77" fmla="*/ 4037611 h 4108863"/>
                  <a:gd name="connsiteX78" fmla="*/ 1769423 w 3182587"/>
                  <a:gd name="connsiteY78" fmla="*/ 4061361 h 4108863"/>
                  <a:gd name="connsiteX79" fmla="*/ 1698171 w 3182587"/>
                  <a:gd name="connsiteY79" fmla="*/ 4085112 h 4108863"/>
                  <a:gd name="connsiteX80" fmla="*/ 1591293 w 3182587"/>
                  <a:gd name="connsiteY80" fmla="*/ 4108863 h 4108863"/>
                  <a:gd name="connsiteX81" fmla="*/ 1056904 w 3182587"/>
                  <a:gd name="connsiteY81" fmla="*/ 4096987 h 4108863"/>
                  <a:gd name="connsiteX82" fmla="*/ 985652 w 3182587"/>
                  <a:gd name="connsiteY82" fmla="*/ 4073237 h 4108863"/>
                  <a:gd name="connsiteX83" fmla="*/ 914400 w 3182587"/>
                  <a:gd name="connsiteY83" fmla="*/ 4037611 h 4108863"/>
                  <a:gd name="connsiteX84" fmla="*/ 843148 w 3182587"/>
                  <a:gd name="connsiteY84" fmla="*/ 4001985 h 4108863"/>
                  <a:gd name="connsiteX85" fmla="*/ 807522 w 3182587"/>
                  <a:gd name="connsiteY85" fmla="*/ 3978234 h 4108863"/>
                  <a:gd name="connsiteX86" fmla="*/ 736270 w 3182587"/>
                  <a:gd name="connsiteY86" fmla="*/ 3942608 h 4108863"/>
                  <a:gd name="connsiteX87" fmla="*/ 665018 w 3182587"/>
                  <a:gd name="connsiteY87" fmla="*/ 3859481 h 4108863"/>
                  <a:gd name="connsiteX88" fmla="*/ 629392 w 3182587"/>
                  <a:gd name="connsiteY88" fmla="*/ 3823855 h 4108863"/>
                  <a:gd name="connsiteX89" fmla="*/ 581891 w 3182587"/>
                  <a:gd name="connsiteY89" fmla="*/ 3752603 h 4108863"/>
                  <a:gd name="connsiteX90" fmla="*/ 558140 w 3182587"/>
                  <a:gd name="connsiteY90" fmla="*/ 3716977 h 4108863"/>
                  <a:gd name="connsiteX91" fmla="*/ 534389 w 3182587"/>
                  <a:gd name="connsiteY91" fmla="*/ 3645725 h 4108863"/>
                  <a:gd name="connsiteX92" fmla="*/ 522514 w 3182587"/>
                  <a:gd name="connsiteY92" fmla="*/ 3610099 h 4108863"/>
                  <a:gd name="connsiteX93" fmla="*/ 498764 w 3182587"/>
                  <a:gd name="connsiteY93" fmla="*/ 3574473 h 4108863"/>
                  <a:gd name="connsiteX94" fmla="*/ 486888 w 3182587"/>
                  <a:gd name="connsiteY94" fmla="*/ 3538847 h 4108863"/>
                  <a:gd name="connsiteX95" fmla="*/ 439387 w 3182587"/>
                  <a:gd name="connsiteY95" fmla="*/ 3467595 h 4108863"/>
                  <a:gd name="connsiteX96" fmla="*/ 403761 w 3182587"/>
                  <a:gd name="connsiteY96" fmla="*/ 3360717 h 4108863"/>
                  <a:gd name="connsiteX97" fmla="*/ 391886 w 3182587"/>
                  <a:gd name="connsiteY97" fmla="*/ 3325091 h 4108863"/>
                  <a:gd name="connsiteX98" fmla="*/ 380010 w 3182587"/>
                  <a:gd name="connsiteY98" fmla="*/ 3289465 h 4108863"/>
                  <a:gd name="connsiteX99" fmla="*/ 368135 w 3182587"/>
                  <a:gd name="connsiteY99" fmla="*/ 3241964 h 4108863"/>
                  <a:gd name="connsiteX100" fmla="*/ 356260 w 3182587"/>
                  <a:gd name="connsiteY100" fmla="*/ 3182587 h 4108863"/>
                  <a:gd name="connsiteX101" fmla="*/ 332509 w 3182587"/>
                  <a:gd name="connsiteY101" fmla="*/ 3111335 h 4108863"/>
                  <a:gd name="connsiteX102" fmla="*/ 320634 w 3182587"/>
                  <a:gd name="connsiteY102" fmla="*/ 3075709 h 4108863"/>
                  <a:gd name="connsiteX103" fmla="*/ 285008 w 3182587"/>
                  <a:gd name="connsiteY103" fmla="*/ 3063834 h 4108863"/>
                  <a:gd name="connsiteX104" fmla="*/ 273132 w 3182587"/>
                  <a:gd name="connsiteY104" fmla="*/ 3028208 h 4108863"/>
                  <a:gd name="connsiteX105" fmla="*/ 237506 w 3182587"/>
                  <a:gd name="connsiteY105" fmla="*/ 2826328 h 4108863"/>
                  <a:gd name="connsiteX106" fmla="*/ 213756 w 3182587"/>
                  <a:gd name="connsiteY106" fmla="*/ 2671948 h 4108863"/>
                  <a:gd name="connsiteX107" fmla="*/ 201880 w 3182587"/>
                  <a:gd name="connsiteY107" fmla="*/ 2636322 h 4108863"/>
                  <a:gd name="connsiteX108" fmla="*/ 190005 w 3182587"/>
                  <a:gd name="connsiteY108" fmla="*/ 2553195 h 4108863"/>
                  <a:gd name="connsiteX109" fmla="*/ 178130 w 3182587"/>
                  <a:gd name="connsiteY109" fmla="*/ 2446317 h 4108863"/>
                  <a:gd name="connsiteX110" fmla="*/ 154379 w 3182587"/>
                  <a:gd name="connsiteY110" fmla="*/ 2327564 h 4108863"/>
                  <a:gd name="connsiteX111" fmla="*/ 142504 w 3182587"/>
                  <a:gd name="connsiteY111" fmla="*/ 2256312 h 4108863"/>
                  <a:gd name="connsiteX112" fmla="*/ 130628 w 3182587"/>
                  <a:gd name="connsiteY112" fmla="*/ 2220686 h 4108863"/>
                  <a:gd name="connsiteX113" fmla="*/ 106878 w 3182587"/>
                  <a:gd name="connsiteY113" fmla="*/ 2101933 h 4108863"/>
                  <a:gd name="connsiteX114" fmla="*/ 95002 w 3182587"/>
                  <a:gd name="connsiteY114" fmla="*/ 2054431 h 4108863"/>
                  <a:gd name="connsiteX115" fmla="*/ 71252 w 3182587"/>
                  <a:gd name="connsiteY115" fmla="*/ 1888177 h 4108863"/>
                  <a:gd name="connsiteX116" fmla="*/ 47501 w 3182587"/>
                  <a:gd name="connsiteY116" fmla="*/ 1816925 h 4108863"/>
                  <a:gd name="connsiteX117" fmla="*/ 23751 w 3182587"/>
                  <a:gd name="connsiteY117" fmla="*/ 1686296 h 4108863"/>
                  <a:gd name="connsiteX118" fmla="*/ 11875 w 3182587"/>
                  <a:gd name="connsiteY118" fmla="*/ 1318161 h 4108863"/>
                  <a:gd name="connsiteX119" fmla="*/ 0 w 3182587"/>
                  <a:gd name="connsiteY119" fmla="*/ 1353787 h 4108863"/>
                  <a:gd name="connsiteX120" fmla="*/ 11875 w 3182587"/>
                  <a:gd name="connsiteY120" fmla="*/ 1306286 h 4108863"/>
                  <a:gd name="connsiteX121" fmla="*/ 59377 w 3182587"/>
                  <a:gd name="connsiteY121" fmla="*/ 605642 h 4108863"/>
                  <a:gd name="connsiteX0" fmla="*/ 95002 w 3182587"/>
                  <a:gd name="connsiteY0" fmla="*/ 617517 h 4108863"/>
                  <a:gd name="connsiteX1" fmla="*/ 106878 w 3182587"/>
                  <a:gd name="connsiteY1" fmla="*/ 534390 h 4108863"/>
                  <a:gd name="connsiteX2" fmla="*/ 130628 w 3182587"/>
                  <a:gd name="connsiteY2" fmla="*/ 463138 h 4108863"/>
                  <a:gd name="connsiteX3" fmla="*/ 190005 w 3182587"/>
                  <a:gd name="connsiteY3" fmla="*/ 356260 h 4108863"/>
                  <a:gd name="connsiteX4" fmla="*/ 261257 w 3182587"/>
                  <a:gd name="connsiteY4" fmla="*/ 308759 h 4108863"/>
                  <a:gd name="connsiteX5" fmla="*/ 320634 w 3182587"/>
                  <a:gd name="connsiteY5" fmla="*/ 249382 h 4108863"/>
                  <a:gd name="connsiteX6" fmla="*/ 356260 w 3182587"/>
                  <a:gd name="connsiteY6" fmla="*/ 213756 h 4108863"/>
                  <a:gd name="connsiteX7" fmla="*/ 427512 w 3182587"/>
                  <a:gd name="connsiteY7" fmla="*/ 166255 h 4108863"/>
                  <a:gd name="connsiteX8" fmla="*/ 463138 w 3182587"/>
                  <a:gd name="connsiteY8" fmla="*/ 142504 h 4108863"/>
                  <a:gd name="connsiteX9" fmla="*/ 498764 w 3182587"/>
                  <a:gd name="connsiteY9" fmla="*/ 118754 h 4108863"/>
                  <a:gd name="connsiteX10" fmla="*/ 570015 w 3182587"/>
                  <a:gd name="connsiteY10" fmla="*/ 95003 h 4108863"/>
                  <a:gd name="connsiteX11" fmla="*/ 617517 w 3182587"/>
                  <a:gd name="connsiteY11" fmla="*/ 83128 h 4108863"/>
                  <a:gd name="connsiteX12" fmla="*/ 688769 w 3182587"/>
                  <a:gd name="connsiteY12" fmla="*/ 59377 h 4108863"/>
                  <a:gd name="connsiteX13" fmla="*/ 760021 w 3182587"/>
                  <a:gd name="connsiteY13" fmla="*/ 35626 h 4108863"/>
                  <a:gd name="connsiteX14" fmla="*/ 795647 w 3182587"/>
                  <a:gd name="connsiteY14" fmla="*/ 23751 h 4108863"/>
                  <a:gd name="connsiteX15" fmla="*/ 831273 w 3182587"/>
                  <a:gd name="connsiteY15" fmla="*/ 11876 h 4108863"/>
                  <a:gd name="connsiteX16" fmla="*/ 985652 w 3182587"/>
                  <a:gd name="connsiteY16" fmla="*/ 0 h 4108863"/>
                  <a:gd name="connsiteX17" fmla="*/ 1436914 w 3182587"/>
                  <a:gd name="connsiteY17" fmla="*/ 11876 h 4108863"/>
                  <a:gd name="connsiteX18" fmla="*/ 1650670 w 3182587"/>
                  <a:gd name="connsiteY18" fmla="*/ 35626 h 4108863"/>
                  <a:gd name="connsiteX19" fmla="*/ 1698171 w 3182587"/>
                  <a:gd name="connsiteY19" fmla="*/ 47502 h 4108863"/>
                  <a:gd name="connsiteX20" fmla="*/ 2042556 w 3182587"/>
                  <a:gd name="connsiteY20" fmla="*/ 71252 h 4108863"/>
                  <a:gd name="connsiteX21" fmla="*/ 2137558 w 3182587"/>
                  <a:gd name="connsiteY21" fmla="*/ 83128 h 4108863"/>
                  <a:gd name="connsiteX22" fmla="*/ 2173184 w 3182587"/>
                  <a:gd name="connsiteY22" fmla="*/ 95003 h 4108863"/>
                  <a:gd name="connsiteX23" fmla="*/ 2220686 w 3182587"/>
                  <a:gd name="connsiteY23" fmla="*/ 106878 h 4108863"/>
                  <a:gd name="connsiteX24" fmla="*/ 2291938 w 3182587"/>
                  <a:gd name="connsiteY24" fmla="*/ 166255 h 4108863"/>
                  <a:gd name="connsiteX25" fmla="*/ 2398815 w 3182587"/>
                  <a:gd name="connsiteY25" fmla="*/ 261257 h 4108863"/>
                  <a:gd name="connsiteX26" fmla="*/ 2446317 w 3182587"/>
                  <a:gd name="connsiteY26" fmla="*/ 332509 h 4108863"/>
                  <a:gd name="connsiteX27" fmla="*/ 2470067 w 3182587"/>
                  <a:gd name="connsiteY27" fmla="*/ 368135 h 4108863"/>
                  <a:gd name="connsiteX28" fmla="*/ 2481943 w 3182587"/>
                  <a:gd name="connsiteY28" fmla="*/ 403761 h 4108863"/>
                  <a:gd name="connsiteX29" fmla="*/ 2541319 w 3182587"/>
                  <a:gd name="connsiteY29" fmla="*/ 475013 h 4108863"/>
                  <a:gd name="connsiteX30" fmla="*/ 2553195 w 3182587"/>
                  <a:gd name="connsiteY30" fmla="*/ 510639 h 4108863"/>
                  <a:gd name="connsiteX31" fmla="*/ 2576945 w 3182587"/>
                  <a:gd name="connsiteY31" fmla="*/ 546265 h 4108863"/>
                  <a:gd name="connsiteX32" fmla="*/ 2588821 w 3182587"/>
                  <a:gd name="connsiteY32" fmla="*/ 581891 h 4108863"/>
                  <a:gd name="connsiteX33" fmla="*/ 2624447 w 3182587"/>
                  <a:gd name="connsiteY33" fmla="*/ 665018 h 4108863"/>
                  <a:gd name="connsiteX34" fmla="*/ 2648197 w 3182587"/>
                  <a:gd name="connsiteY34" fmla="*/ 926276 h 4108863"/>
                  <a:gd name="connsiteX35" fmla="*/ 2660073 w 3182587"/>
                  <a:gd name="connsiteY35" fmla="*/ 1543792 h 4108863"/>
                  <a:gd name="connsiteX36" fmla="*/ 2707574 w 3182587"/>
                  <a:gd name="connsiteY36" fmla="*/ 1603169 h 4108863"/>
                  <a:gd name="connsiteX37" fmla="*/ 2790701 w 3182587"/>
                  <a:gd name="connsiteY37" fmla="*/ 1698172 h 4108863"/>
                  <a:gd name="connsiteX38" fmla="*/ 2826327 w 3182587"/>
                  <a:gd name="connsiteY38" fmla="*/ 1733798 h 4108863"/>
                  <a:gd name="connsiteX39" fmla="*/ 2885704 w 3182587"/>
                  <a:gd name="connsiteY39" fmla="*/ 1745673 h 4108863"/>
                  <a:gd name="connsiteX40" fmla="*/ 2921330 w 3182587"/>
                  <a:gd name="connsiteY40" fmla="*/ 1757548 h 4108863"/>
                  <a:gd name="connsiteX41" fmla="*/ 3063834 w 3182587"/>
                  <a:gd name="connsiteY41" fmla="*/ 1876302 h 4108863"/>
                  <a:gd name="connsiteX42" fmla="*/ 3123210 w 3182587"/>
                  <a:gd name="connsiteY42" fmla="*/ 1947554 h 4108863"/>
                  <a:gd name="connsiteX43" fmla="*/ 3135086 w 3182587"/>
                  <a:gd name="connsiteY43" fmla="*/ 1983179 h 4108863"/>
                  <a:gd name="connsiteX44" fmla="*/ 3158836 w 3182587"/>
                  <a:gd name="connsiteY44" fmla="*/ 2018805 h 4108863"/>
                  <a:gd name="connsiteX45" fmla="*/ 3182587 w 3182587"/>
                  <a:gd name="connsiteY45" fmla="*/ 2090057 h 4108863"/>
                  <a:gd name="connsiteX46" fmla="*/ 3170712 w 3182587"/>
                  <a:gd name="connsiteY46" fmla="*/ 2256312 h 4108863"/>
                  <a:gd name="connsiteX47" fmla="*/ 3146961 w 3182587"/>
                  <a:gd name="connsiteY47" fmla="*/ 2327564 h 4108863"/>
                  <a:gd name="connsiteX48" fmla="*/ 3123210 w 3182587"/>
                  <a:gd name="connsiteY48" fmla="*/ 2398816 h 4108863"/>
                  <a:gd name="connsiteX49" fmla="*/ 3111335 w 3182587"/>
                  <a:gd name="connsiteY49" fmla="*/ 2434442 h 4108863"/>
                  <a:gd name="connsiteX50" fmla="*/ 3087584 w 3182587"/>
                  <a:gd name="connsiteY50" fmla="*/ 2470068 h 4108863"/>
                  <a:gd name="connsiteX51" fmla="*/ 3075709 w 3182587"/>
                  <a:gd name="connsiteY51" fmla="*/ 2648198 h 4108863"/>
                  <a:gd name="connsiteX52" fmla="*/ 3004457 w 3182587"/>
                  <a:gd name="connsiteY52" fmla="*/ 2671948 h 4108863"/>
                  <a:gd name="connsiteX53" fmla="*/ 2826327 w 3182587"/>
                  <a:gd name="connsiteY53" fmla="*/ 2731325 h 4108863"/>
                  <a:gd name="connsiteX54" fmla="*/ 2755075 w 3182587"/>
                  <a:gd name="connsiteY54" fmla="*/ 2755076 h 4108863"/>
                  <a:gd name="connsiteX55" fmla="*/ 2719449 w 3182587"/>
                  <a:gd name="connsiteY55" fmla="*/ 2778826 h 4108863"/>
                  <a:gd name="connsiteX56" fmla="*/ 2612571 w 3182587"/>
                  <a:gd name="connsiteY56" fmla="*/ 2814452 h 4108863"/>
                  <a:gd name="connsiteX57" fmla="*/ 2576945 w 3182587"/>
                  <a:gd name="connsiteY57" fmla="*/ 2826328 h 4108863"/>
                  <a:gd name="connsiteX58" fmla="*/ 2541319 w 3182587"/>
                  <a:gd name="connsiteY58" fmla="*/ 2838203 h 4108863"/>
                  <a:gd name="connsiteX59" fmla="*/ 2470067 w 3182587"/>
                  <a:gd name="connsiteY59" fmla="*/ 2885704 h 4108863"/>
                  <a:gd name="connsiteX60" fmla="*/ 2434441 w 3182587"/>
                  <a:gd name="connsiteY60" fmla="*/ 2909455 h 4108863"/>
                  <a:gd name="connsiteX61" fmla="*/ 2398815 w 3182587"/>
                  <a:gd name="connsiteY61" fmla="*/ 2921330 h 4108863"/>
                  <a:gd name="connsiteX62" fmla="*/ 2327564 w 3182587"/>
                  <a:gd name="connsiteY62" fmla="*/ 2956956 h 4108863"/>
                  <a:gd name="connsiteX63" fmla="*/ 2256312 w 3182587"/>
                  <a:gd name="connsiteY63" fmla="*/ 3016333 h 4108863"/>
                  <a:gd name="connsiteX64" fmla="*/ 2232561 w 3182587"/>
                  <a:gd name="connsiteY64" fmla="*/ 3051959 h 4108863"/>
                  <a:gd name="connsiteX65" fmla="*/ 2208810 w 3182587"/>
                  <a:gd name="connsiteY65" fmla="*/ 3194463 h 4108863"/>
                  <a:gd name="connsiteX66" fmla="*/ 2161309 w 3182587"/>
                  <a:gd name="connsiteY66" fmla="*/ 3301341 h 4108863"/>
                  <a:gd name="connsiteX67" fmla="*/ 2101932 w 3182587"/>
                  <a:gd name="connsiteY67" fmla="*/ 3479470 h 4108863"/>
                  <a:gd name="connsiteX68" fmla="*/ 2090057 w 3182587"/>
                  <a:gd name="connsiteY68" fmla="*/ 3515096 h 4108863"/>
                  <a:gd name="connsiteX69" fmla="*/ 2078182 w 3182587"/>
                  <a:gd name="connsiteY69" fmla="*/ 3550722 h 4108863"/>
                  <a:gd name="connsiteX70" fmla="*/ 2054431 w 3182587"/>
                  <a:gd name="connsiteY70" fmla="*/ 3645725 h 4108863"/>
                  <a:gd name="connsiteX71" fmla="*/ 1983179 w 3182587"/>
                  <a:gd name="connsiteY71" fmla="*/ 3764478 h 4108863"/>
                  <a:gd name="connsiteX72" fmla="*/ 1959428 w 3182587"/>
                  <a:gd name="connsiteY72" fmla="*/ 3800104 h 4108863"/>
                  <a:gd name="connsiteX73" fmla="*/ 1947553 w 3182587"/>
                  <a:gd name="connsiteY73" fmla="*/ 3835730 h 4108863"/>
                  <a:gd name="connsiteX74" fmla="*/ 1935678 w 3182587"/>
                  <a:gd name="connsiteY74" fmla="*/ 3883231 h 4108863"/>
                  <a:gd name="connsiteX75" fmla="*/ 1852551 w 3182587"/>
                  <a:gd name="connsiteY75" fmla="*/ 3990109 h 4108863"/>
                  <a:gd name="connsiteX76" fmla="*/ 1840675 w 3182587"/>
                  <a:gd name="connsiteY76" fmla="*/ 4025735 h 4108863"/>
                  <a:gd name="connsiteX77" fmla="*/ 1805049 w 3182587"/>
                  <a:gd name="connsiteY77" fmla="*/ 4037611 h 4108863"/>
                  <a:gd name="connsiteX78" fmla="*/ 1769423 w 3182587"/>
                  <a:gd name="connsiteY78" fmla="*/ 4061361 h 4108863"/>
                  <a:gd name="connsiteX79" fmla="*/ 1698171 w 3182587"/>
                  <a:gd name="connsiteY79" fmla="*/ 4085112 h 4108863"/>
                  <a:gd name="connsiteX80" fmla="*/ 1591293 w 3182587"/>
                  <a:gd name="connsiteY80" fmla="*/ 4108863 h 4108863"/>
                  <a:gd name="connsiteX81" fmla="*/ 1056904 w 3182587"/>
                  <a:gd name="connsiteY81" fmla="*/ 4096987 h 4108863"/>
                  <a:gd name="connsiteX82" fmla="*/ 985652 w 3182587"/>
                  <a:gd name="connsiteY82" fmla="*/ 4073237 h 4108863"/>
                  <a:gd name="connsiteX83" fmla="*/ 914400 w 3182587"/>
                  <a:gd name="connsiteY83" fmla="*/ 4037611 h 4108863"/>
                  <a:gd name="connsiteX84" fmla="*/ 843148 w 3182587"/>
                  <a:gd name="connsiteY84" fmla="*/ 4001985 h 4108863"/>
                  <a:gd name="connsiteX85" fmla="*/ 807522 w 3182587"/>
                  <a:gd name="connsiteY85" fmla="*/ 3978234 h 4108863"/>
                  <a:gd name="connsiteX86" fmla="*/ 736270 w 3182587"/>
                  <a:gd name="connsiteY86" fmla="*/ 3942608 h 4108863"/>
                  <a:gd name="connsiteX87" fmla="*/ 665018 w 3182587"/>
                  <a:gd name="connsiteY87" fmla="*/ 3859481 h 4108863"/>
                  <a:gd name="connsiteX88" fmla="*/ 629392 w 3182587"/>
                  <a:gd name="connsiteY88" fmla="*/ 3823855 h 4108863"/>
                  <a:gd name="connsiteX89" fmla="*/ 581891 w 3182587"/>
                  <a:gd name="connsiteY89" fmla="*/ 3752603 h 4108863"/>
                  <a:gd name="connsiteX90" fmla="*/ 558140 w 3182587"/>
                  <a:gd name="connsiteY90" fmla="*/ 3716977 h 4108863"/>
                  <a:gd name="connsiteX91" fmla="*/ 534389 w 3182587"/>
                  <a:gd name="connsiteY91" fmla="*/ 3645725 h 4108863"/>
                  <a:gd name="connsiteX92" fmla="*/ 522514 w 3182587"/>
                  <a:gd name="connsiteY92" fmla="*/ 3610099 h 4108863"/>
                  <a:gd name="connsiteX93" fmla="*/ 498764 w 3182587"/>
                  <a:gd name="connsiteY93" fmla="*/ 3574473 h 4108863"/>
                  <a:gd name="connsiteX94" fmla="*/ 486888 w 3182587"/>
                  <a:gd name="connsiteY94" fmla="*/ 3538847 h 4108863"/>
                  <a:gd name="connsiteX95" fmla="*/ 439387 w 3182587"/>
                  <a:gd name="connsiteY95" fmla="*/ 3467595 h 4108863"/>
                  <a:gd name="connsiteX96" fmla="*/ 403761 w 3182587"/>
                  <a:gd name="connsiteY96" fmla="*/ 3360717 h 4108863"/>
                  <a:gd name="connsiteX97" fmla="*/ 391886 w 3182587"/>
                  <a:gd name="connsiteY97" fmla="*/ 3325091 h 4108863"/>
                  <a:gd name="connsiteX98" fmla="*/ 380010 w 3182587"/>
                  <a:gd name="connsiteY98" fmla="*/ 3289465 h 4108863"/>
                  <a:gd name="connsiteX99" fmla="*/ 368135 w 3182587"/>
                  <a:gd name="connsiteY99" fmla="*/ 3241964 h 4108863"/>
                  <a:gd name="connsiteX100" fmla="*/ 356260 w 3182587"/>
                  <a:gd name="connsiteY100" fmla="*/ 3182587 h 4108863"/>
                  <a:gd name="connsiteX101" fmla="*/ 332509 w 3182587"/>
                  <a:gd name="connsiteY101" fmla="*/ 3111335 h 4108863"/>
                  <a:gd name="connsiteX102" fmla="*/ 320634 w 3182587"/>
                  <a:gd name="connsiteY102" fmla="*/ 3075709 h 4108863"/>
                  <a:gd name="connsiteX103" fmla="*/ 285008 w 3182587"/>
                  <a:gd name="connsiteY103" fmla="*/ 3063834 h 4108863"/>
                  <a:gd name="connsiteX104" fmla="*/ 273132 w 3182587"/>
                  <a:gd name="connsiteY104" fmla="*/ 3028208 h 4108863"/>
                  <a:gd name="connsiteX105" fmla="*/ 237506 w 3182587"/>
                  <a:gd name="connsiteY105" fmla="*/ 2826328 h 4108863"/>
                  <a:gd name="connsiteX106" fmla="*/ 213756 w 3182587"/>
                  <a:gd name="connsiteY106" fmla="*/ 2671948 h 4108863"/>
                  <a:gd name="connsiteX107" fmla="*/ 201880 w 3182587"/>
                  <a:gd name="connsiteY107" fmla="*/ 2636322 h 4108863"/>
                  <a:gd name="connsiteX108" fmla="*/ 190005 w 3182587"/>
                  <a:gd name="connsiteY108" fmla="*/ 2553195 h 4108863"/>
                  <a:gd name="connsiteX109" fmla="*/ 178130 w 3182587"/>
                  <a:gd name="connsiteY109" fmla="*/ 2446317 h 4108863"/>
                  <a:gd name="connsiteX110" fmla="*/ 154379 w 3182587"/>
                  <a:gd name="connsiteY110" fmla="*/ 2327564 h 4108863"/>
                  <a:gd name="connsiteX111" fmla="*/ 142504 w 3182587"/>
                  <a:gd name="connsiteY111" fmla="*/ 2256312 h 4108863"/>
                  <a:gd name="connsiteX112" fmla="*/ 130628 w 3182587"/>
                  <a:gd name="connsiteY112" fmla="*/ 2220686 h 4108863"/>
                  <a:gd name="connsiteX113" fmla="*/ 106878 w 3182587"/>
                  <a:gd name="connsiteY113" fmla="*/ 2101933 h 4108863"/>
                  <a:gd name="connsiteX114" fmla="*/ 95002 w 3182587"/>
                  <a:gd name="connsiteY114" fmla="*/ 2054431 h 4108863"/>
                  <a:gd name="connsiteX115" fmla="*/ 71252 w 3182587"/>
                  <a:gd name="connsiteY115" fmla="*/ 1888177 h 4108863"/>
                  <a:gd name="connsiteX116" fmla="*/ 47501 w 3182587"/>
                  <a:gd name="connsiteY116" fmla="*/ 1816925 h 4108863"/>
                  <a:gd name="connsiteX117" fmla="*/ 71253 w 3182587"/>
                  <a:gd name="connsiteY117" fmla="*/ 1698171 h 4108863"/>
                  <a:gd name="connsiteX118" fmla="*/ 11875 w 3182587"/>
                  <a:gd name="connsiteY118" fmla="*/ 1318161 h 4108863"/>
                  <a:gd name="connsiteX119" fmla="*/ 0 w 3182587"/>
                  <a:gd name="connsiteY119" fmla="*/ 1353787 h 4108863"/>
                  <a:gd name="connsiteX120" fmla="*/ 11875 w 3182587"/>
                  <a:gd name="connsiteY120" fmla="*/ 1306286 h 4108863"/>
                  <a:gd name="connsiteX121" fmla="*/ 59377 w 3182587"/>
                  <a:gd name="connsiteY121" fmla="*/ 605642 h 4108863"/>
                  <a:gd name="connsiteX0" fmla="*/ 99920 w 3187505"/>
                  <a:gd name="connsiteY0" fmla="*/ 617517 h 4108863"/>
                  <a:gd name="connsiteX1" fmla="*/ 111796 w 3187505"/>
                  <a:gd name="connsiteY1" fmla="*/ 534390 h 4108863"/>
                  <a:gd name="connsiteX2" fmla="*/ 135546 w 3187505"/>
                  <a:gd name="connsiteY2" fmla="*/ 463138 h 4108863"/>
                  <a:gd name="connsiteX3" fmla="*/ 194923 w 3187505"/>
                  <a:gd name="connsiteY3" fmla="*/ 356260 h 4108863"/>
                  <a:gd name="connsiteX4" fmla="*/ 266175 w 3187505"/>
                  <a:gd name="connsiteY4" fmla="*/ 308759 h 4108863"/>
                  <a:gd name="connsiteX5" fmla="*/ 325552 w 3187505"/>
                  <a:gd name="connsiteY5" fmla="*/ 249382 h 4108863"/>
                  <a:gd name="connsiteX6" fmla="*/ 361178 w 3187505"/>
                  <a:gd name="connsiteY6" fmla="*/ 213756 h 4108863"/>
                  <a:gd name="connsiteX7" fmla="*/ 432430 w 3187505"/>
                  <a:gd name="connsiteY7" fmla="*/ 166255 h 4108863"/>
                  <a:gd name="connsiteX8" fmla="*/ 468056 w 3187505"/>
                  <a:gd name="connsiteY8" fmla="*/ 142504 h 4108863"/>
                  <a:gd name="connsiteX9" fmla="*/ 503682 w 3187505"/>
                  <a:gd name="connsiteY9" fmla="*/ 118754 h 4108863"/>
                  <a:gd name="connsiteX10" fmla="*/ 574933 w 3187505"/>
                  <a:gd name="connsiteY10" fmla="*/ 95003 h 4108863"/>
                  <a:gd name="connsiteX11" fmla="*/ 622435 w 3187505"/>
                  <a:gd name="connsiteY11" fmla="*/ 83128 h 4108863"/>
                  <a:gd name="connsiteX12" fmla="*/ 693687 w 3187505"/>
                  <a:gd name="connsiteY12" fmla="*/ 59377 h 4108863"/>
                  <a:gd name="connsiteX13" fmla="*/ 764939 w 3187505"/>
                  <a:gd name="connsiteY13" fmla="*/ 35626 h 4108863"/>
                  <a:gd name="connsiteX14" fmla="*/ 800565 w 3187505"/>
                  <a:gd name="connsiteY14" fmla="*/ 23751 h 4108863"/>
                  <a:gd name="connsiteX15" fmla="*/ 836191 w 3187505"/>
                  <a:gd name="connsiteY15" fmla="*/ 11876 h 4108863"/>
                  <a:gd name="connsiteX16" fmla="*/ 990570 w 3187505"/>
                  <a:gd name="connsiteY16" fmla="*/ 0 h 4108863"/>
                  <a:gd name="connsiteX17" fmla="*/ 1441832 w 3187505"/>
                  <a:gd name="connsiteY17" fmla="*/ 11876 h 4108863"/>
                  <a:gd name="connsiteX18" fmla="*/ 1655588 w 3187505"/>
                  <a:gd name="connsiteY18" fmla="*/ 35626 h 4108863"/>
                  <a:gd name="connsiteX19" fmla="*/ 1703089 w 3187505"/>
                  <a:gd name="connsiteY19" fmla="*/ 47502 h 4108863"/>
                  <a:gd name="connsiteX20" fmla="*/ 2047474 w 3187505"/>
                  <a:gd name="connsiteY20" fmla="*/ 71252 h 4108863"/>
                  <a:gd name="connsiteX21" fmla="*/ 2142476 w 3187505"/>
                  <a:gd name="connsiteY21" fmla="*/ 83128 h 4108863"/>
                  <a:gd name="connsiteX22" fmla="*/ 2178102 w 3187505"/>
                  <a:gd name="connsiteY22" fmla="*/ 95003 h 4108863"/>
                  <a:gd name="connsiteX23" fmla="*/ 2225604 w 3187505"/>
                  <a:gd name="connsiteY23" fmla="*/ 106878 h 4108863"/>
                  <a:gd name="connsiteX24" fmla="*/ 2296856 w 3187505"/>
                  <a:gd name="connsiteY24" fmla="*/ 166255 h 4108863"/>
                  <a:gd name="connsiteX25" fmla="*/ 2403733 w 3187505"/>
                  <a:gd name="connsiteY25" fmla="*/ 261257 h 4108863"/>
                  <a:gd name="connsiteX26" fmla="*/ 2451235 w 3187505"/>
                  <a:gd name="connsiteY26" fmla="*/ 332509 h 4108863"/>
                  <a:gd name="connsiteX27" fmla="*/ 2474985 w 3187505"/>
                  <a:gd name="connsiteY27" fmla="*/ 368135 h 4108863"/>
                  <a:gd name="connsiteX28" fmla="*/ 2486861 w 3187505"/>
                  <a:gd name="connsiteY28" fmla="*/ 403761 h 4108863"/>
                  <a:gd name="connsiteX29" fmla="*/ 2546237 w 3187505"/>
                  <a:gd name="connsiteY29" fmla="*/ 475013 h 4108863"/>
                  <a:gd name="connsiteX30" fmla="*/ 2558113 w 3187505"/>
                  <a:gd name="connsiteY30" fmla="*/ 510639 h 4108863"/>
                  <a:gd name="connsiteX31" fmla="*/ 2581863 w 3187505"/>
                  <a:gd name="connsiteY31" fmla="*/ 546265 h 4108863"/>
                  <a:gd name="connsiteX32" fmla="*/ 2593739 w 3187505"/>
                  <a:gd name="connsiteY32" fmla="*/ 581891 h 4108863"/>
                  <a:gd name="connsiteX33" fmla="*/ 2629365 w 3187505"/>
                  <a:gd name="connsiteY33" fmla="*/ 665018 h 4108863"/>
                  <a:gd name="connsiteX34" fmla="*/ 2653115 w 3187505"/>
                  <a:gd name="connsiteY34" fmla="*/ 926276 h 4108863"/>
                  <a:gd name="connsiteX35" fmla="*/ 2664991 w 3187505"/>
                  <a:gd name="connsiteY35" fmla="*/ 1543792 h 4108863"/>
                  <a:gd name="connsiteX36" fmla="*/ 2712492 w 3187505"/>
                  <a:gd name="connsiteY36" fmla="*/ 1603169 h 4108863"/>
                  <a:gd name="connsiteX37" fmla="*/ 2795619 w 3187505"/>
                  <a:gd name="connsiteY37" fmla="*/ 1698172 h 4108863"/>
                  <a:gd name="connsiteX38" fmla="*/ 2831245 w 3187505"/>
                  <a:gd name="connsiteY38" fmla="*/ 1733798 h 4108863"/>
                  <a:gd name="connsiteX39" fmla="*/ 2890622 w 3187505"/>
                  <a:gd name="connsiteY39" fmla="*/ 1745673 h 4108863"/>
                  <a:gd name="connsiteX40" fmla="*/ 2926248 w 3187505"/>
                  <a:gd name="connsiteY40" fmla="*/ 1757548 h 4108863"/>
                  <a:gd name="connsiteX41" fmla="*/ 3068752 w 3187505"/>
                  <a:gd name="connsiteY41" fmla="*/ 1876302 h 4108863"/>
                  <a:gd name="connsiteX42" fmla="*/ 3128128 w 3187505"/>
                  <a:gd name="connsiteY42" fmla="*/ 1947554 h 4108863"/>
                  <a:gd name="connsiteX43" fmla="*/ 3140004 w 3187505"/>
                  <a:gd name="connsiteY43" fmla="*/ 1983179 h 4108863"/>
                  <a:gd name="connsiteX44" fmla="*/ 3163754 w 3187505"/>
                  <a:gd name="connsiteY44" fmla="*/ 2018805 h 4108863"/>
                  <a:gd name="connsiteX45" fmla="*/ 3187505 w 3187505"/>
                  <a:gd name="connsiteY45" fmla="*/ 2090057 h 4108863"/>
                  <a:gd name="connsiteX46" fmla="*/ 3175630 w 3187505"/>
                  <a:gd name="connsiteY46" fmla="*/ 2256312 h 4108863"/>
                  <a:gd name="connsiteX47" fmla="*/ 3151879 w 3187505"/>
                  <a:gd name="connsiteY47" fmla="*/ 2327564 h 4108863"/>
                  <a:gd name="connsiteX48" fmla="*/ 3128128 w 3187505"/>
                  <a:gd name="connsiteY48" fmla="*/ 2398816 h 4108863"/>
                  <a:gd name="connsiteX49" fmla="*/ 3116253 w 3187505"/>
                  <a:gd name="connsiteY49" fmla="*/ 2434442 h 4108863"/>
                  <a:gd name="connsiteX50" fmla="*/ 3092502 w 3187505"/>
                  <a:gd name="connsiteY50" fmla="*/ 2470068 h 4108863"/>
                  <a:gd name="connsiteX51" fmla="*/ 3080627 w 3187505"/>
                  <a:gd name="connsiteY51" fmla="*/ 2648198 h 4108863"/>
                  <a:gd name="connsiteX52" fmla="*/ 3009375 w 3187505"/>
                  <a:gd name="connsiteY52" fmla="*/ 2671948 h 4108863"/>
                  <a:gd name="connsiteX53" fmla="*/ 2831245 w 3187505"/>
                  <a:gd name="connsiteY53" fmla="*/ 2731325 h 4108863"/>
                  <a:gd name="connsiteX54" fmla="*/ 2759993 w 3187505"/>
                  <a:gd name="connsiteY54" fmla="*/ 2755076 h 4108863"/>
                  <a:gd name="connsiteX55" fmla="*/ 2724367 w 3187505"/>
                  <a:gd name="connsiteY55" fmla="*/ 2778826 h 4108863"/>
                  <a:gd name="connsiteX56" fmla="*/ 2617489 w 3187505"/>
                  <a:gd name="connsiteY56" fmla="*/ 2814452 h 4108863"/>
                  <a:gd name="connsiteX57" fmla="*/ 2581863 w 3187505"/>
                  <a:gd name="connsiteY57" fmla="*/ 2826328 h 4108863"/>
                  <a:gd name="connsiteX58" fmla="*/ 2546237 w 3187505"/>
                  <a:gd name="connsiteY58" fmla="*/ 2838203 h 4108863"/>
                  <a:gd name="connsiteX59" fmla="*/ 2474985 w 3187505"/>
                  <a:gd name="connsiteY59" fmla="*/ 2885704 h 4108863"/>
                  <a:gd name="connsiteX60" fmla="*/ 2439359 w 3187505"/>
                  <a:gd name="connsiteY60" fmla="*/ 2909455 h 4108863"/>
                  <a:gd name="connsiteX61" fmla="*/ 2403733 w 3187505"/>
                  <a:gd name="connsiteY61" fmla="*/ 2921330 h 4108863"/>
                  <a:gd name="connsiteX62" fmla="*/ 2332482 w 3187505"/>
                  <a:gd name="connsiteY62" fmla="*/ 2956956 h 4108863"/>
                  <a:gd name="connsiteX63" fmla="*/ 2261230 w 3187505"/>
                  <a:gd name="connsiteY63" fmla="*/ 3016333 h 4108863"/>
                  <a:gd name="connsiteX64" fmla="*/ 2237479 w 3187505"/>
                  <a:gd name="connsiteY64" fmla="*/ 3051959 h 4108863"/>
                  <a:gd name="connsiteX65" fmla="*/ 2213728 w 3187505"/>
                  <a:gd name="connsiteY65" fmla="*/ 3194463 h 4108863"/>
                  <a:gd name="connsiteX66" fmla="*/ 2166227 w 3187505"/>
                  <a:gd name="connsiteY66" fmla="*/ 3301341 h 4108863"/>
                  <a:gd name="connsiteX67" fmla="*/ 2106850 w 3187505"/>
                  <a:gd name="connsiteY67" fmla="*/ 3479470 h 4108863"/>
                  <a:gd name="connsiteX68" fmla="*/ 2094975 w 3187505"/>
                  <a:gd name="connsiteY68" fmla="*/ 3515096 h 4108863"/>
                  <a:gd name="connsiteX69" fmla="*/ 2083100 w 3187505"/>
                  <a:gd name="connsiteY69" fmla="*/ 3550722 h 4108863"/>
                  <a:gd name="connsiteX70" fmla="*/ 2059349 w 3187505"/>
                  <a:gd name="connsiteY70" fmla="*/ 3645725 h 4108863"/>
                  <a:gd name="connsiteX71" fmla="*/ 1988097 w 3187505"/>
                  <a:gd name="connsiteY71" fmla="*/ 3764478 h 4108863"/>
                  <a:gd name="connsiteX72" fmla="*/ 1964346 w 3187505"/>
                  <a:gd name="connsiteY72" fmla="*/ 3800104 h 4108863"/>
                  <a:gd name="connsiteX73" fmla="*/ 1952471 w 3187505"/>
                  <a:gd name="connsiteY73" fmla="*/ 3835730 h 4108863"/>
                  <a:gd name="connsiteX74" fmla="*/ 1940596 w 3187505"/>
                  <a:gd name="connsiteY74" fmla="*/ 3883231 h 4108863"/>
                  <a:gd name="connsiteX75" fmla="*/ 1857469 w 3187505"/>
                  <a:gd name="connsiteY75" fmla="*/ 3990109 h 4108863"/>
                  <a:gd name="connsiteX76" fmla="*/ 1845593 w 3187505"/>
                  <a:gd name="connsiteY76" fmla="*/ 4025735 h 4108863"/>
                  <a:gd name="connsiteX77" fmla="*/ 1809967 w 3187505"/>
                  <a:gd name="connsiteY77" fmla="*/ 4037611 h 4108863"/>
                  <a:gd name="connsiteX78" fmla="*/ 1774341 w 3187505"/>
                  <a:gd name="connsiteY78" fmla="*/ 4061361 h 4108863"/>
                  <a:gd name="connsiteX79" fmla="*/ 1703089 w 3187505"/>
                  <a:gd name="connsiteY79" fmla="*/ 4085112 h 4108863"/>
                  <a:gd name="connsiteX80" fmla="*/ 1596211 w 3187505"/>
                  <a:gd name="connsiteY80" fmla="*/ 4108863 h 4108863"/>
                  <a:gd name="connsiteX81" fmla="*/ 1061822 w 3187505"/>
                  <a:gd name="connsiteY81" fmla="*/ 4096987 h 4108863"/>
                  <a:gd name="connsiteX82" fmla="*/ 990570 w 3187505"/>
                  <a:gd name="connsiteY82" fmla="*/ 4073237 h 4108863"/>
                  <a:gd name="connsiteX83" fmla="*/ 919318 w 3187505"/>
                  <a:gd name="connsiteY83" fmla="*/ 4037611 h 4108863"/>
                  <a:gd name="connsiteX84" fmla="*/ 848066 w 3187505"/>
                  <a:gd name="connsiteY84" fmla="*/ 4001985 h 4108863"/>
                  <a:gd name="connsiteX85" fmla="*/ 812440 w 3187505"/>
                  <a:gd name="connsiteY85" fmla="*/ 3978234 h 4108863"/>
                  <a:gd name="connsiteX86" fmla="*/ 741188 w 3187505"/>
                  <a:gd name="connsiteY86" fmla="*/ 3942608 h 4108863"/>
                  <a:gd name="connsiteX87" fmla="*/ 669936 w 3187505"/>
                  <a:gd name="connsiteY87" fmla="*/ 3859481 h 4108863"/>
                  <a:gd name="connsiteX88" fmla="*/ 634310 w 3187505"/>
                  <a:gd name="connsiteY88" fmla="*/ 3823855 h 4108863"/>
                  <a:gd name="connsiteX89" fmla="*/ 586809 w 3187505"/>
                  <a:gd name="connsiteY89" fmla="*/ 3752603 h 4108863"/>
                  <a:gd name="connsiteX90" fmla="*/ 563058 w 3187505"/>
                  <a:gd name="connsiteY90" fmla="*/ 3716977 h 4108863"/>
                  <a:gd name="connsiteX91" fmla="*/ 539307 w 3187505"/>
                  <a:gd name="connsiteY91" fmla="*/ 3645725 h 4108863"/>
                  <a:gd name="connsiteX92" fmla="*/ 527432 w 3187505"/>
                  <a:gd name="connsiteY92" fmla="*/ 3610099 h 4108863"/>
                  <a:gd name="connsiteX93" fmla="*/ 503682 w 3187505"/>
                  <a:gd name="connsiteY93" fmla="*/ 3574473 h 4108863"/>
                  <a:gd name="connsiteX94" fmla="*/ 491806 w 3187505"/>
                  <a:gd name="connsiteY94" fmla="*/ 3538847 h 4108863"/>
                  <a:gd name="connsiteX95" fmla="*/ 444305 w 3187505"/>
                  <a:gd name="connsiteY95" fmla="*/ 3467595 h 4108863"/>
                  <a:gd name="connsiteX96" fmla="*/ 408679 w 3187505"/>
                  <a:gd name="connsiteY96" fmla="*/ 3360717 h 4108863"/>
                  <a:gd name="connsiteX97" fmla="*/ 396804 w 3187505"/>
                  <a:gd name="connsiteY97" fmla="*/ 3325091 h 4108863"/>
                  <a:gd name="connsiteX98" fmla="*/ 384928 w 3187505"/>
                  <a:gd name="connsiteY98" fmla="*/ 3289465 h 4108863"/>
                  <a:gd name="connsiteX99" fmla="*/ 373053 w 3187505"/>
                  <a:gd name="connsiteY99" fmla="*/ 3241964 h 4108863"/>
                  <a:gd name="connsiteX100" fmla="*/ 361178 w 3187505"/>
                  <a:gd name="connsiteY100" fmla="*/ 3182587 h 4108863"/>
                  <a:gd name="connsiteX101" fmla="*/ 337427 w 3187505"/>
                  <a:gd name="connsiteY101" fmla="*/ 3111335 h 4108863"/>
                  <a:gd name="connsiteX102" fmla="*/ 325552 w 3187505"/>
                  <a:gd name="connsiteY102" fmla="*/ 3075709 h 4108863"/>
                  <a:gd name="connsiteX103" fmla="*/ 289926 w 3187505"/>
                  <a:gd name="connsiteY103" fmla="*/ 3063834 h 4108863"/>
                  <a:gd name="connsiteX104" fmla="*/ 278050 w 3187505"/>
                  <a:gd name="connsiteY104" fmla="*/ 3028208 h 4108863"/>
                  <a:gd name="connsiteX105" fmla="*/ 242424 w 3187505"/>
                  <a:gd name="connsiteY105" fmla="*/ 2826328 h 4108863"/>
                  <a:gd name="connsiteX106" fmla="*/ 218674 w 3187505"/>
                  <a:gd name="connsiteY106" fmla="*/ 2671948 h 4108863"/>
                  <a:gd name="connsiteX107" fmla="*/ 206798 w 3187505"/>
                  <a:gd name="connsiteY107" fmla="*/ 2636322 h 4108863"/>
                  <a:gd name="connsiteX108" fmla="*/ 194923 w 3187505"/>
                  <a:gd name="connsiteY108" fmla="*/ 2553195 h 4108863"/>
                  <a:gd name="connsiteX109" fmla="*/ 183048 w 3187505"/>
                  <a:gd name="connsiteY109" fmla="*/ 2446317 h 4108863"/>
                  <a:gd name="connsiteX110" fmla="*/ 159297 w 3187505"/>
                  <a:gd name="connsiteY110" fmla="*/ 2327564 h 4108863"/>
                  <a:gd name="connsiteX111" fmla="*/ 147422 w 3187505"/>
                  <a:gd name="connsiteY111" fmla="*/ 2256312 h 4108863"/>
                  <a:gd name="connsiteX112" fmla="*/ 135546 w 3187505"/>
                  <a:gd name="connsiteY112" fmla="*/ 2220686 h 4108863"/>
                  <a:gd name="connsiteX113" fmla="*/ 111796 w 3187505"/>
                  <a:gd name="connsiteY113" fmla="*/ 2101933 h 4108863"/>
                  <a:gd name="connsiteX114" fmla="*/ 99920 w 3187505"/>
                  <a:gd name="connsiteY114" fmla="*/ 2054431 h 4108863"/>
                  <a:gd name="connsiteX115" fmla="*/ 76170 w 3187505"/>
                  <a:gd name="connsiteY115" fmla="*/ 1888177 h 4108863"/>
                  <a:gd name="connsiteX116" fmla="*/ 52419 w 3187505"/>
                  <a:gd name="connsiteY116" fmla="*/ 1816925 h 4108863"/>
                  <a:gd name="connsiteX117" fmla="*/ 76171 w 3187505"/>
                  <a:gd name="connsiteY117" fmla="*/ 1698171 h 4108863"/>
                  <a:gd name="connsiteX118" fmla="*/ 16793 w 3187505"/>
                  <a:gd name="connsiteY118" fmla="*/ 1318161 h 4108863"/>
                  <a:gd name="connsiteX119" fmla="*/ 4918 w 3187505"/>
                  <a:gd name="connsiteY119" fmla="*/ 1353787 h 4108863"/>
                  <a:gd name="connsiteX120" fmla="*/ 88045 w 3187505"/>
                  <a:gd name="connsiteY120" fmla="*/ 1306286 h 4108863"/>
                  <a:gd name="connsiteX121" fmla="*/ 64295 w 3187505"/>
                  <a:gd name="connsiteY121" fmla="*/ 605642 h 4108863"/>
                  <a:gd name="connsiteX0" fmla="*/ 97332 w 3184917"/>
                  <a:gd name="connsiteY0" fmla="*/ 617517 h 4108863"/>
                  <a:gd name="connsiteX1" fmla="*/ 109208 w 3184917"/>
                  <a:gd name="connsiteY1" fmla="*/ 534390 h 4108863"/>
                  <a:gd name="connsiteX2" fmla="*/ 132958 w 3184917"/>
                  <a:gd name="connsiteY2" fmla="*/ 463138 h 4108863"/>
                  <a:gd name="connsiteX3" fmla="*/ 192335 w 3184917"/>
                  <a:gd name="connsiteY3" fmla="*/ 356260 h 4108863"/>
                  <a:gd name="connsiteX4" fmla="*/ 263587 w 3184917"/>
                  <a:gd name="connsiteY4" fmla="*/ 308759 h 4108863"/>
                  <a:gd name="connsiteX5" fmla="*/ 322964 w 3184917"/>
                  <a:gd name="connsiteY5" fmla="*/ 249382 h 4108863"/>
                  <a:gd name="connsiteX6" fmla="*/ 358590 w 3184917"/>
                  <a:gd name="connsiteY6" fmla="*/ 213756 h 4108863"/>
                  <a:gd name="connsiteX7" fmla="*/ 429842 w 3184917"/>
                  <a:gd name="connsiteY7" fmla="*/ 166255 h 4108863"/>
                  <a:gd name="connsiteX8" fmla="*/ 465468 w 3184917"/>
                  <a:gd name="connsiteY8" fmla="*/ 142504 h 4108863"/>
                  <a:gd name="connsiteX9" fmla="*/ 501094 w 3184917"/>
                  <a:gd name="connsiteY9" fmla="*/ 118754 h 4108863"/>
                  <a:gd name="connsiteX10" fmla="*/ 572345 w 3184917"/>
                  <a:gd name="connsiteY10" fmla="*/ 95003 h 4108863"/>
                  <a:gd name="connsiteX11" fmla="*/ 619847 w 3184917"/>
                  <a:gd name="connsiteY11" fmla="*/ 83128 h 4108863"/>
                  <a:gd name="connsiteX12" fmla="*/ 691099 w 3184917"/>
                  <a:gd name="connsiteY12" fmla="*/ 59377 h 4108863"/>
                  <a:gd name="connsiteX13" fmla="*/ 762351 w 3184917"/>
                  <a:gd name="connsiteY13" fmla="*/ 35626 h 4108863"/>
                  <a:gd name="connsiteX14" fmla="*/ 797977 w 3184917"/>
                  <a:gd name="connsiteY14" fmla="*/ 23751 h 4108863"/>
                  <a:gd name="connsiteX15" fmla="*/ 833603 w 3184917"/>
                  <a:gd name="connsiteY15" fmla="*/ 11876 h 4108863"/>
                  <a:gd name="connsiteX16" fmla="*/ 987982 w 3184917"/>
                  <a:gd name="connsiteY16" fmla="*/ 0 h 4108863"/>
                  <a:gd name="connsiteX17" fmla="*/ 1439244 w 3184917"/>
                  <a:gd name="connsiteY17" fmla="*/ 11876 h 4108863"/>
                  <a:gd name="connsiteX18" fmla="*/ 1653000 w 3184917"/>
                  <a:gd name="connsiteY18" fmla="*/ 35626 h 4108863"/>
                  <a:gd name="connsiteX19" fmla="*/ 1700501 w 3184917"/>
                  <a:gd name="connsiteY19" fmla="*/ 47502 h 4108863"/>
                  <a:gd name="connsiteX20" fmla="*/ 2044886 w 3184917"/>
                  <a:gd name="connsiteY20" fmla="*/ 71252 h 4108863"/>
                  <a:gd name="connsiteX21" fmla="*/ 2139888 w 3184917"/>
                  <a:gd name="connsiteY21" fmla="*/ 83128 h 4108863"/>
                  <a:gd name="connsiteX22" fmla="*/ 2175514 w 3184917"/>
                  <a:gd name="connsiteY22" fmla="*/ 95003 h 4108863"/>
                  <a:gd name="connsiteX23" fmla="*/ 2223016 w 3184917"/>
                  <a:gd name="connsiteY23" fmla="*/ 106878 h 4108863"/>
                  <a:gd name="connsiteX24" fmla="*/ 2294268 w 3184917"/>
                  <a:gd name="connsiteY24" fmla="*/ 166255 h 4108863"/>
                  <a:gd name="connsiteX25" fmla="*/ 2401145 w 3184917"/>
                  <a:gd name="connsiteY25" fmla="*/ 261257 h 4108863"/>
                  <a:gd name="connsiteX26" fmla="*/ 2448647 w 3184917"/>
                  <a:gd name="connsiteY26" fmla="*/ 332509 h 4108863"/>
                  <a:gd name="connsiteX27" fmla="*/ 2472397 w 3184917"/>
                  <a:gd name="connsiteY27" fmla="*/ 368135 h 4108863"/>
                  <a:gd name="connsiteX28" fmla="*/ 2484273 w 3184917"/>
                  <a:gd name="connsiteY28" fmla="*/ 403761 h 4108863"/>
                  <a:gd name="connsiteX29" fmla="*/ 2543649 w 3184917"/>
                  <a:gd name="connsiteY29" fmla="*/ 475013 h 4108863"/>
                  <a:gd name="connsiteX30" fmla="*/ 2555525 w 3184917"/>
                  <a:gd name="connsiteY30" fmla="*/ 510639 h 4108863"/>
                  <a:gd name="connsiteX31" fmla="*/ 2579275 w 3184917"/>
                  <a:gd name="connsiteY31" fmla="*/ 546265 h 4108863"/>
                  <a:gd name="connsiteX32" fmla="*/ 2591151 w 3184917"/>
                  <a:gd name="connsiteY32" fmla="*/ 581891 h 4108863"/>
                  <a:gd name="connsiteX33" fmla="*/ 2626777 w 3184917"/>
                  <a:gd name="connsiteY33" fmla="*/ 665018 h 4108863"/>
                  <a:gd name="connsiteX34" fmla="*/ 2650527 w 3184917"/>
                  <a:gd name="connsiteY34" fmla="*/ 926276 h 4108863"/>
                  <a:gd name="connsiteX35" fmla="*/ 2662403 w 3184917"/>
                  <a:gd name="connsiteY35" fmla="*/ 1543792 h 4108863"/>
                  <a:gd name="connsiteX36" fmla="*/ 2709904 w 3184917"/>
                  <a:gd name="connsiteY36" fmla="*/ 1603169 h 4108863"/>
                  <a:gd name="connsiteX37" fmla="*/ 2793031 w 3184917"/>
                  <a:gd name="connsiteY37" fmla="*/ 1698172 h 4108863"/>
                  <a:gd name="connsiteX38" fmla="*/ 2828657 w 3184917"/>
                  <a:gd name="connsiteY38" fmla="*/ 1733798 h 4108863"/>
                  <a:gd name="connsiteX39" fmla="*/ 2888034 w 3184917"/>
                  <a:gd name="connsiteY39" fmla="*/ 1745673 h 4108863"/>
                  <a:gd name="connsiteX40" fmla="*/ 2923660 w 3184917"/>
                  <a:gd name="connsiteY40" fmla="*/ 1757548 h 4108863"/>
                  <a:gd name="connsiteX41" fmla="*/ 3066164 w 3184917"/>
                  <a:gd name="connsiteY41" fmla="*/ 1876302 h 4108863"/>
                  <a:gd name="connsiteX42" fmla="*/ 3125540 w 3184917"/>
                  <a:gd name="connsiteY42" fmla="*/ 1947554 h 4108863"/>
                  <a:gd name="connsiteX43" fmla="*/ 3137416 w 3184917"/>
                  <a:gd name="connsiteY43" fmla="*/ 1983179 h 4108863"/>
                  <a:gd name="connsiteX44" fmla="*/ 3161166 w 3184917"/>
                  <a:gd name="connsiteY44" fmla="*/ 2018805 h 4108863"/>
                  <a:gd name="connsiteX45" fmla="*/ 3184917 w 3184917"/>
                  <a:gd name="connsiteY45" fmla="*/ 2090057 h 4108863"/>
                  <a:gd name="connsiteX46" fmla="*/ 3173042 w 3184917"/>
                  <a:gd name="connsiteY46" fmla="*/ 2256312 h 4108863"/>
                  <a:gd name="connsiteX47" fmla="*/ 3149291 w 3184917"/>
                  <a:gd name="connsiteY47" fmla="*/ 2327564 h 4108863"/>
                  <a:gd name="connsiteX48" fmla="*/ 3125540 w 3184917"/>
                  <a:gd name="connsiteY48" fmla="*/ 2398816 h 4108863"/>
                  <a:gd name="connsiteX49" fmla="*/ 3113665 w 3184917"/>
                  <a:gd name="connsiteY49" fmla="*/ 2434442 h 4108863"/>
                  <a:gd name="connsiteX50" fmla="*/ 3089914 w 3184917"/>
                  <a:gd name="connsiteY50" fmla="*/ 2470068 h 4108863"/>
                  <a:gd name="connsiteX51" fmla="*/ 3078039 w 3184917"/>
                  <a:gd name="connsiteY51" fmla="*/ 2648198 h 4108863"/>
                  <a:gd name="connsiteX52" fmla="*/ 3006787 w 3184917"/>
                  <a:gd name="connsiteY52" fmla="*/ 2671948 h 4108863"/>
                  <a:gd name="connsiteX53" fmla="*/ 2828657 w 3184917"/>
                  <a:gd name="connsiteY53" fmla="*/ 2731325 h 4108863"/>
                  <a:gd name="connsiteX54" fmla="*/ 2757405 w 3184917"/>
                  <a:gd name="connsiteY54" fmla="*/ 2755076 h 4108863"/>
                  <a:gd name="connsiteX55" fmla="*/ 2721779 w 3184917"/>
                  <a:gd name="connsiteY55" fmla="*/ 2778826 h 4108863"/>
                  <a:gd name="connsiteX56" fmla="*/ 2614901 w 3184917"/>
                  <a:gd name="connsiteY56" fmla="*/ 2814452 h 4108863"/>
                  <a:gd name="connsiteX57" fmla="*/ 2579275 w 3184917"/>
                  <a:gd name="connsiteY57" fmla="*/ 2826328 h 4108863"/>
                  <a:gd name="connsiteX58" fmla="*/ 2543649 w 3184917"/>
                  <a:gd name="connsiteY58" fmla="*/ 2838203 h 4108863"/>
                  <a:gd name="connsiteX59" fmla="*/ 2472397 w 3184917"/>
                  <a:gd name="connsiteY59" fmla="*/ 2885704 h 4108863"/>
                  <a:gd name="connsiteX60" fmla="*/ 2436771 w 3184917"/>
                  <a:gd name="connsiteY60" fmla="*/ 2909455 h 4108863"/>
                  <a:gd name="connsiteX61" fmla="*/ 2401145 w 3184917"/>
                  <a:gd name="connsiteY61" fmla="*/ 2921330 h 4108863"/>
                  <a:gd name="connsiteX62" fmla="*/ 2329894 w 3184917"/>
                  <a:gd name="connsiteY62" fmla="*/ 2956956 h 4108863"/>
                  <a:gd name="connsiteX63" fmla="*/ 2258642 w 3184917"/>
                  <a:gd name="connsiteY63" fmla="*/ 3016333 h 4108863"/>
                  <a:gd name="connsiteX64" fmla="*/ 2234891 w 3184917"/>
                  <a:gd name="connsiteY64" fmla="*/ 3051959 h 4108863"/>
                  <a:gd name="connsiteX65" fmla="*/ 2211140 w 3184917"/>
                  <a:gd name="connsiteY65" fmla="*/ 3194463 h 4108863"/>
                  <a:gd name="connsiteX66" fmla="*/ 2163639 w 3184917"/>
                  <a:gd name="connsiteY66" fmla="*/ 3301341 h 4108863"/>
                  <a:gd name="connsiteX67" fmla="*/ 2104262 w 3184917"/>
                  <a:gd name="connsiteY67" fmla="*/ 3479470 h 4108863"/>
                  <a:gd name="connsiteX68" fmla="*/ 2092387 w 3184917"/>
                  <a:gd name="connsiteY68" fmla="*/ 3515096 h 4108863"/>
                  <a:gd name="connsiteX69" fmla="*/ 2080512 w 3184917"/>
                  <a:gd name="connsiteY69" fmla="*/ 3550722 h 4108863"/>
                  <a:gd name="connsiteX70" fmla="*/ 2056761 w 3184917"/>
                  <a:gd name="connsiteY70" fmla="*/ 3645725 h 4108863"/>
                  <a:gd name="connsiteX71" fmla="*/ 1985509 w 3184917"/>
                  <a:gd name="connsiteY71" fmla="*/ 3764478 h 4108863"/>
                  <a:gd name="connsiteX72" fmla="*/ 1961758 w 3184917"/>
                  <a:gd name="connsiteY72" fmla="*/ 3800104 h 4108863"/>
                  <a:gd name="connsiteX73" fmla="*/ 1949883 w 3184917"/>
                  <a:gd name="connsiteY73" fmla="*/ 3835730 h 4108863"/>
                  <a:gd name="connsiteX74" fmla="*/ 1938008 w 3184917"/>
                  <a:gd name="connsiteY74" fmla="*/ 3883231 h 4108863"/>
                  <a:gd name="connsiteX75" fmla="*/ 1854881 w 3184917"/>
                  <a:gd name="connsiteY75" fmla="*/ 3990109 h 4108863"/>
                  <a:gd name="connsiteX76" fmla="*/ 1843005 w 3184917"/>
                  <a:gd name="connsiteY76" fmla="*/ 4025735 h 4108863"/>
                  <a:gd name="connsiteX77" fmla="*/ 1807379 w 3184917"/>
                  <a:gd name="connsiteY77" fmla="*/ 4037611 h 4108863"/>
                  <a:gd name="connsiteX78" fmla="*/ 1771753 w 3184917"/>
                  <a:gd name="connsiteY78" fmla="*/ 4061361 h 4108863"/>
                  <a:gd name="connsiteX79" fmla="*/ 1700501 w 3184917"/>
                  <a:gd name="connsiteY79" fmla="*/ 4085112 h 4108863"/>
                  <a:gd name="connsiteX80" fmla="*/ 1593623 w 3184917"/>
                  <a:gd name="connsiteY80" fmla="*/ 4108863 h 4108863"/>
                  <a:gd name="connsiteX81" fmla="*/ 1059234 w 3184917"/>
                  <a:gd name="connsiteY81" fmla="*/ 4096987 h 4108863"/>
                  <a:gd name="connsiteX82" fmla="*/ 987982 w 3184917"/>
                  <a:gd name="connsiteY82" fmla="*/ 4073237 h 4108863"/>
                  <a:gd name="connsiteX83" fmla="*/ 916730 w 3184917"/>
                  <a:gd name="connsiteY83" fmla="*/ 4037611 h 4108863"/>
                  <a:gd name="connsiteX84" fmla="*/ 845478 w 3184917"/>
                  <a:gd name="connsiteY84" fmla="*/ 4001985 h 4108863"/>
                  <a:gd name="connsiteX85" fmla="*/ 809852 w 3184917"/>
                  <a:gd name="connsiteY85" fmla="*/ 3978234 h 4108863"/>
                  <a:gd name="connsiteX86" fmla="*/ 738600 w 3184917"/>
                  <a:gd name="connsiteY86" fmla="*/ 3942608 h 4108863"/>
                  <a:gd name="connsiteX87" fmla="*/ 667348 w 3184917"/>
                  <a:gd name="connsiteY87" fmla="*/ 3859481 h 4108863"/>
                  <a:gd name="connsiteX88" fmla="*/ 631722 w 3184917"/>
                  <a:gd name="connsiteY88" fmla="*/ 3823855 h 4108863"/>
                  <a:gd name="connsiteX89" fmla="*/ 584221 w 3184917"/>
                  <a:gd name="connsiteY89" fmla="*/ 3752603 h 4108863"/>
                  <a:gd name="connsiteX90" fmla="*/ 560470 w 3184917"/>
                  <a:gd name="connsiteY90" fmla="*/ 3716977 h 4108863"/>
                  <a:gd name="connsiteX91" fmla="*/ 536719 w 3184917"/>
                  <a:gd name="connsiteY91" fmla="*/ 3645725 h 4108863"/>
                  <a:gd name="connsiteX92" fmla="*/ 524844 w 3184917"/>
                  <a:gd name="connsiteY92" fmla="*/ 3610099 h 4108863"/>
                  <a:gd name="connsiteX93" fmla="*/ 501094 w 3184917"/>
                  <a:gd name="connsiteY93" fmla="*/ 3574473 h 4108863"/>
                  <a:gd name="connsiteX94" fmla="*/ 489218 w 3184917"/>
                  <a:gd name="connsiteY94" fmla="*/ 3538847 h 4108863"/>
                  <a:gd name="connsiteX95" fmla="*/ 441717 w 3184917"/>
                  <a:gd name="connsiteY95" fmla="*/ 3467595 h 4108863"/>
                  <a:gd name="connsiteX96" fmla="*/ 406091 w 3184917"/>
                  <a:gd name="connsiteY96" fmla="*/ 3360717 h 4108863"/>
                  <a:gd name="connsiteX97" fmla="*/ 394216 w 3184917"/>
                  <a:gd name="connsiteY97" fmla="*/ 3325091 h 4108863"/>
                  <a:gd name="connsiteX98" fmla="*/ 382340 w 3184917"/>
                  <a:gd name="connsiteY98" fmla="*/ 3289465 h 4108863"/>
                  <a:gd name="connsiteX99" fmla="*/ 370465 w 3184917"/>
                  <a:gd name="connsiteY99" fmla="*/ 3241964 h 4108863"/>
                  <a:gd name="connsiteX100" fmla="*/ 358590 w 3184917"/>
                  <a:gd name="connsiteY100" fmla="*/ 3182587 h 4108863"/>
                  <a:gd name="connsiteX101" fmla="*/ 334839 w 3184917"/>
                  <a:gd name="connsiteY101" fmla="*/ 3111335 h 4108863"/>
                  <a:gd name="connsiteX102" fmla="*/ 322964 w 3184917"/>
                  <a:gd name="connsiteY102" fmla="*/ 3075709 h 4108863"/>
                  <a:gd name="connsiteX103" fmla="*/ 287338 w 3184917"/>
                  <a:gd name="connsiteY103" fmla="*/ 3063834 h 4108863"/>
                  <a:gd name="connsiteX104" fmla="*/ 275462 w 3184917"/>
                  <a:gd name="connsiteY104" fmla="*/ 3028208 h 4108863"/>
                  <a:gd name="connsiteX105" fmla="*/ 239836 w 3184917"/>
                  <a:gd name="connsiteY105" fmla="*/ 2826328 h 4108863"/>
                  <a:gd name="connsiteX106" fmla="*/ 216086 w 3184917"/>
                  <a:gd name="connsiteY106" fmla="*/ 2671948 h 4108863"/>
                  <a:gd name="connsiteX107" fmla="*/ 204210 w 3184917"/>
                  <a:gd name="connsiteY107" fmla="*/ 2636322 h 4108863"/>
                  <a:gd name="connsiteX108" fmla="*/ 192335 w 3184917"/>
                  <a:gd name="connsiteY108" fmla="*/ 2553195 h 4108863"/>
                  <a:gd name="connsiteX109" fmla="*/ 180460 w 3184917"/>
                  <a:gd name="connsiteY109" fmla="*/ 2446317 h 4108863"/>
                  <a:gd name="connsiteX110" fmla="*/ 156709 w 3184917"/>
                  <a:gd name="connsiteY110" fmla="*/ 2327564 h 4108863"/>
                  <a:gd name="connsiteX111" fmla="*/ 144834 w 3184917"/>
                  <a:gd name="connsiteY111" fmla="*/ 2256312 h 4108863"/>
                  <a:gd name="connsiteX112" fmla="*/ 132958 w 3184917"/>
                  <a:gd name="connsiteY112" fmla="*/ 2220686 h 4108863"/>
                  <a:gd name="connsiteX113" fmla="*/ 109208 w 3184917"/>
                  <a:gd name="connsiteY113" fmla="*/ 2101933 h 4108863"/>
                  <a:gd name="connsiteX114" fmla="*/ 97332 w 3184917"/>
                  <a:gd name="connsiteY114" fmla="*/ 2054431 h 4108863"/>
                  <a:gd name="connsiteX115" fmla="*/ 73582 w 3184917"/>
                  <a:gd name="connsiteY115" fmla="*/ 1888177 h 4108863"/>
                  <a:gd name="connsiteX116" fmla="*/ 49831 w 3184917"/>
                  <a:gd name="connsiteY116" fmla="*/ 1816925 h 4108863"/>
                  <a:gd name="connsiteX117" fmla="*/ 73583 w 3184917"/>
                  <a:gd name="connsiteY117" fmla="*/ 1698171 h 4108863"/>
                  <a:gd name="connsiteX118" fmla="*/ 14205 w 3184917"/>
                  <a:gd name="connsiteY118" fmla="*/ 1318161 h 4108863"/>
                  <a:gd name="connsiteX119" fmla="*/ 2330 w 3184917"/>
                  <a:gd name="connsiteY119" fmla="*/ 1353787 h 4108863"/>
                  <a:gd name="connsiteX120" fmla="*/ 49831 w 3184917"/>
                  <a:gd name="connsiteY120" fmla="*/ 1318162 h 4108863"/>
                  <a:gd name="connsiteX121" fmla="*/ 61707 w 3184917"/>
                  <a:gd name="connsiteY121" fmla="*/ 605642 h 4108863"/>
                  <a:gd name="connsiteX0" fmla="*/ 97332 w 3184917"/>
                  <a:gd name="connsiteY0" fmla="*/ 617517 h 4108863"/>
                  <a:gd name="connsiteX1" fmla="*/ 109208 w 3184917"/>
                  <a:gd name="connsiteY1" fmla="*/ 534390 h 4108863"/>
                  <a:gd name="connsiteX2" fmla="*/ 132958 w 3184917"/>
                  <a:gd name="connsiteY2" fmla="*/ 463138 h 4108863"/>
                  <a:gd name="connsiteX3" fmla="*/ 192335 w 3184917"/>
                  <a:gd name="connsiteY3" fmla="*/ 356260 h 4108863"/>
                  <a:gd name="connsiteX4" fmla="*/ 263587 w 3184917"/>
                  <a:gd name="connsiteY4" fmla="*/ 308759 h 4108863"/>
                  <a:gd name="connsiteX5" fmla="*/ 322964 w 3184917"/>
                  <a:gd name="connsiteY5" fmla="*/ 249382 h 4108863"/>
                  <a:gd name="connsiteX6" fmla="*/ 358590 w 3184917"/>
                  <a:gd name="connsiteY6" fmla="*/ 213756 h 4108863"/>
                  <a:gd name="connsiteX7" fmla="*/ 429842 w 3184917"/>
                  <a:gd name="connsiteY7" fmla="*/ 166255 h 4108863"/>
                  <a:gd name="connsiteX8" fmla="*/ 465468 w 3184917"/>
                  <a:gd name="connsiteY8" fmla="*/ 142504 h 4108863"/>
                  <a:gd name="connsiteX9" fmla="*/ 501094 w 3184917"/>
                  <a:gd name="connsiteY9" fmla="*/ 118754 h 4108863"/>
                  <a:gd name="connsiteX10" fmla="*/ 572345 w 3184917"/>
                  <a:gd name="connsiteY10" fmla="*/ 95003 h 4108863"/>
                  <a:gd name="connsiteX11" fmla="*/ 619847 w 3184917"/>
                  <a:gd name="connsiteY11" fmla="*/ 83128 h 4108863"/>
                  <a:gd name="connsiteX12" fmla="*/ 691099 w 3184917"/>
                  <a:gd name="connsiteY12" fmla="*/ 59377 h 4108863"/>
                  <a:gd name="connsiteX13" fmla="*/ 762351 w 3184917"/>
                  <a:gd name="connsiteY13" fmla="*/ 35626 h 4108863"/>
                  <a:gd name="connsiteX14" fmla="*/ 797977 w 3184917"/>
                  <a:gd name="connsiteY14" fmla="*/ 23751 h 4108863"/>
                  <a:gd name="connsiteX15" fmla="*/ 833603 w 3184917"/>
                  <a:gd name="connsiteY15" fmla="*/ 11876 h 4108863"/>
                  <a:gd name="connsiteX16" fmla="*/ 987982 w 3184917"/>
                  <a:gd name="connsiteY16" fmla="*/ 0 h 4108863"/>
                  <a:gd name="connsiteX17" fmla="*/ 1439244 w 3184917"/>
                  <a:gd name="connsiteY17" fmla="*/ 11876 h 4108863"/>
                  <a:gd name="connsiteX18" fmla="*/ 1653000 w 3184917"/>
                  <a:gd name="connsiteY18" fmla="*/ 35626 h 4108863"/>
                  <a:gd name="connsiteX19" fmla="*/ 1700501 w 3184917"/>
                  <a:gd name="connsiteY19" fmla="*/ 47502 h 4108863"/>
                  <a:gd name="connsiteX20" fmla="*/ 2044886 w 3184917"/>
                  <a:gd name="connsiteY20" fmla="*/ 71252 h 4108863"/>
                  <a:gd name="connsiteX21" fmla="*/ 2139888 w 3184917"/>
                  <a:gd name="connsiteY21" fmla="*/ 83128 h 4108863"/>
                  <a:gd name="connsiteX22" fmla="*/ 2175514 w 3184917"/>
                  <a:gd name="connsiteY22" fmla="*/ 95003 h 4108863"/>
                  <a:gd name="connsiteX23" fmla="*/ 2223016 w 3184917"/>
                  <a:gd name="connsiteY23" fmla="*/ 106878 h 4108863"/>
                  <a:gd name="connsiteX24" fmla="*/ 2294268 w 3184917"/>
                  <a:gd name="connsiteY24" fmla="*/ 166255 h 4108863"/>
                  <a:gd name="connsiteX25" fmla="*/ 2401145 w 3184917"/>
                  <a:gd name="connsiteY25" fmla="*/ 261257 h 4108863"/>
                  <a:gd name="connsiteX26" fmla="*/ 2448647 w 3184917"/>
                  <a:gd name="connsiteY26" fmla="*/ 332509 h 4108863"/>
                  <a:gd name="connsiteX27" fmla="*/ 2472397 w 3184917"/>
                  <a:gd name="connsiteY27" fmla="*/ 368135 h 4108863"/>
                  <a:gd name="connsiteX28" fmla="*/ 2484273 w 3184917"/>
                  <a:gd name="connsiteY28" fmla="*/ 403761 h 4108863"/>
                  <a:gd name="connsiteX29" fmla="*/ 2543649 w 3184917"/>
                  <a:gd name="connsiteY29" fmla="*/ 475013 h 4108863"/>
                  <a:gd name="connsiteX30" fmla="*/ 2555525 w 3184917"/>
                  <a:gd name="connsiteY30" fmla="*/ 510639 h 4108863"/>
                  <a:gd name="connsiteX31" fmla="*/ 2579275 w 3184917"/>
                  <a:gd name="connsiteY31" fmla="*/ 546265 h 4108863"/>
                  <a:gd name="connsiteX32" fmla="*/ 2591151 w 3184917"/>
                  <a:gd name="connsiteY32" fmla="*/ 581891 h 4108863"/>
                  <a:gd name="connsiteX33" fmla="*/ 2626777 w 3184917"/>
                  <a:gd name="connsiteY33" fmla="*/ 665018 h 4108863"/>
                  <a:gd name="connsiteX34" fmla="*/ 2650527 w 3184917"/>
                  <a:gd name="connsiteY34" fmla="*/ 926276 h 4108863"/>
                  <a:gd name="connsiteX35" fmla="*/ 2662403 w 3184917"/>
                  <a:gd name="connsiteY35" fmla="*/ 1543792 h 4108863"/>
                  <a:gd name="connsiteX36" fmla="*/ 2709904 w 3184917"/>
                  <a:gd name="connsiteY36" fmla="*/ 1603169 h 4108863"/>
                  <a:gd name="connsiteX37" fmla="*/ 2793031 w 3184917"/>
                  <a:gd name="connsiteY37" fmla="*/ 1698172 h 4108863"/>
                  <a:gd name="connsiteX38" fmla="*/ 2828657 w 3184917"/>
                  <a:gd name="connsiteY38" fmla="*/ 1733798 h 4108863"/>
                  <a:gd name="connsiteX39" fmla="*/ 2888034 w 3184917"/>
                  <a:gd name="connsiteY39" fmla="*/ 1745673 h 4108863"/>
                  <a:gd name="connsiteX40" fmla="*/ 2923660 w 3184917"/>
                  <a:gd name="connsiteY40" fmla="*/ 1757548 h 4108863"/>
                  <a:gd name="connsiteX41" fmla="*/ 3066164 w 3184917"/>
                  <a:gd name="connsiteY41" fmla="*/ 1876302 h 4108863"/>
                  <a:gd name="connsiteX42" fmla="*/ 3125540 w 3184917"/>
                  <a:gd name="connsiteY42" fmla="*/ 1947554 h 4108863"/>
                  <a:gd name="connsiteX43" fmla="*/ 3137416 w 3184917"/>
                  <a:gd name="connsiteY43" fmla="*/ 1983179 h 4108863"/>
                  <a:gd name="connsiteX44" fmla="*/ 3161166 w 3184917"/>
                  <a:gd name="connsiteY44" fmla="*/ 2018805 h 4108863"/>
                  <a:gd name="connsiteX45" fmla="*/ 3184917 w 3184917"/>
                  <a:gd name="connsiteY45" fmla="*/ 2090057 h 4108863"/>
                  <a:gd name="connsiteX46" fmla="*/ 3173042 w 3184917"/>
                  <a:gd name="connsiteY46" fmla="*/ 2256312 h 4108863"/>
                  <a:gd name="connsiteX47" fmla="*/ 3149291 w 3184917"/>
                  <a:gd name="connsiteY47" fmla="*/ 2327564 h 4108863"/>
                  <a:gd name="connsiteX48" fmla="*/ 3125540 w 3184917"/>
                  <a:gd name="connsiteY48" fmla="*/ 2398816 h 4108863"/>
                  <a:gd name="connsiteX49" fmla="*/ 3113665 w 3184917"/>
                  <a:gd name="connsiteY49" fmla="*/ 2434442 h 4108863"/>
                  <a:gd name="connsiteX50" fmla="*/ 3089914 w 3184917"/>
                  <a:gd name="connsiteY50" fmla="*/ 2470068 h 4108863"/>
                  <a:gd name="connsiteX51" fmla="*/ 3078039 w 3184917"/>
                  <a:gd name="connsiteY51" fmla="*/ 2648198 h 4108863"/>
                  <a:gd name="connsiteX52" fmla="*/ 3006787 w 3184917"/>
                  <a:gd name="connsiteY52" fmla="*/ 2671948 h 4108863"/>
                  <a:gd name="connsiteX53" fmla="*/ 2828657 w 3184917"/>
                  <a:gd name="connsiteY53" fmla="*/ 2731325 h 4108863"/>
                  <a:gd name="connsiteX54" fmla="*/ 2757405 w 3184917"/>
                  <a:gd name="connsiteY54" fmla="*/ 2755076 h 4108863"/>
                  <a:gd name="connsiteX55" fmla="*/ 2721779 w 3184917"/>
                  <a:gd name="connsiteY55" fmla="*/ 2778826 h 4108863"/>
                  <a:gd name="connsiteX56" fmla="*/ 2614901 w 3184917"/>
                  <a:gd name="connsiteY56" fmla="*/ 2814452 h 4108863"/>
                  <a:gd name="connsiteX57" fmla="*/ 2579275 w 3184917"/>
                  <a:gd name="connsiteY57" fmla="*/ 2826328 h 4108863"/>
                  <a:gd name="connsiteX58" fmla="*/ 2543649 w 3184917"/>
                  <a:gd name="connsiteY58" fmla="*/ 2838203 h 4108863"/>
                  <a:gd name="connsiteX59" fmla="*/ 2472397 w 3184917"/>
                  <a:gd name="connsiteY59" fmla="*/ 2885704 h 4108863"/>
                  <a:gd name="connsiteX60" fmla="*/ 2436771 w 3184917"/>
                  <a:gd name="connsiteY60" fmla="*/ 2909455 h 4108863"/>
                  <a:gd name="connsiteX61" fmla="*/ 2401145 w 3184917"/>
                  <a:gd name="connsiteY61" fmla="*/ 2921330 h 4108863"/>
                  <a:gd name="connsiteX62" fmla="*/ 2329894 w 3184917"/>
                  <a:gd name="connsiteY62" fmla="*/ 2956956 h 4108863"/>
                  <a:gd name="connsiteX63" fmla="*/ 2258642 w 3184917"/>
                  <a:gd name="connsiteY63" fmla="*/ 3016333 h 4108863"/>
                  <a:gd name="connsiteX64" fmla="*/ 2234891 w 3184917"/>
                  <a:gd name="connsiteY64" fmla="*/ 3051959 h 4108863"/>
                  <a:gd name="connsiteX65" fmla="*/ 2211140 w 3184917"/>
                  <a:gd name="connsiteY65" fmla="*/ 3194463 h 4108863"/>
                  <a:gd name="connsiteX66" fmla="*/ 2163639 w 3184917"/>
                  <a:gd name="connsiteY66" fmla="*/ 3301341 h 4108863"/>
                  <a:gd name="connsiteX67" fmla="*/ 2104262 w 3184917"/>
                  <a:gd name="connsiteY67" fmla="*/ 3479470 h 4108863"/>
                  <a:gd name="connsiteX68" fmla="*/ 2092387 w 3184917"/>
                  <a:gd name="connsiteY68" fmla="*/ 3515096 h 4108863"/>
                  <a:gd name="connsiteX69" fmla="*/ 2080512 w 3184917"/>
                  <a:gd name="connsiteY69" fmla="*/ 3550722 h 4108863"/>
                  <a:gd name="connsiteX70" fmla="*/ 2056761 w 3184917"/>
                  <a:gd name="connsiteY70" fmla="*/ 3645725 h 4108863"/>
                  <a:gd name="connsiteX71" fmla="*/ 1985509 w 3184917"/>
                  <a:gd name="connsiteY71" fmla="*/ 3764478 h 4108863"/>
                  <a:gd name="connsiteX72" fmla="*/ 1961758 w 3184917"/>
                  <a:gd name="connsiteY72" fmla="*/ 3800104 h 4108863"/>
                  <a:gd name="connsiteX73" fmla="*/ 1949883 w 3184917"/>
                  <a:gd name="connsiteY73" fmla="*/ 3835730 h 4108863"/>
                  <a:gd name="connsiteX74" fmla="*/ 1938008 w 3184917"/>
                  <a:gd name="connsiteY74" fmla="*/ 3883231 h 4108863"/>
                  <a:gd name="connsiteX75" fmla="*/ 1854881 w 3184917"/>
                  <a:gd name="connsiteY75" fmla="*/ 3990109 h 4108863"/>
                  <a:gd name="connsiteX76" fmla="*/ 1843005 w 3184917"/>
                  <a:gd name="connsiteY76" fmla="*/ 4025735 h 4108863"/>
                  <a:gd name="connsiteX77" fmla="*/ 1807379 w 3184917"/>
                  <a:gd name="connsiteY77" fmla="*/ 4037611 h 4108863"/>
                  <a:gd name="connsiteX78" fmla="*/ 1771753 w 3184917"/>
                  <a:gd name="connsiteY78" fmla="*/ 4061361 h 4108863"/>
                  <a:gd name="connsiteX79" fmla="*/ 1700501 w 3184917"/>
                  <a:gd name="connsiteY79" fmla="*/ 4085112 h 4108863"/>
                  <a:gd name="connsiteX80" fmla="*/ 1593623 w 3184917"/>
                  <a:gd name="connsiteY80" fmla="*/ 4108863 h 4108863"/>
                  <a:gd name="connsiteX81" fmla="*/ 1059234 w 3184917"/>
                  <a:gd name="connsiteY81" fmla="*/ 4096987 h 4108863"/>
                  <a:gd name="connsiteX82" fmla="*/ 987982 w 3184917"/>
                  <a:gd name="connsiteY82" fmla="*/ 4073237 h 4108863"/>
                  <a:gd name="connsiteX83" fmla="*/ 916730 w 3184917"/>
                  <a:gd name="connsiteY83" fmla="*/ 4037611 h 4108863"/>
                  <a:gd name="connsiteX84" fmla="*/ 845478 w 3184917"/>
                  <a:gd name="connsiteY84" fmla="*/ 4001985 h 4108863"/>
                  <a:gd name="connsiteX85" fmla="*/ 809852 w 3184917"/>
                  <a:gd name="connsiteY85" fmla="*/ 3978234 h 4108863"/>
                  <a:gd name="connsiteX86" fmla="*/ 738600 w 3184917"/>
                  <a:gd name="connsiteY86" fmla="*/ 3942608 h 4108863"/>
                  <a:gd name="connsiteX87" fmla="*/ 667348 w 3184917"/>
                  <a:gd name="connsiteY87" fmla="*/ 3859481 h 4108863"/>
                  <a:gd name="connsiteX88" fmla="*/ 631722 w 3184917"/>
                  <a:gd name="connsiteY88" fmla="*/ 3823855 h 4108863"/>
                  <a:gd name="connsiteX89" fmla="*/ 584221 w 3184917"/>
                  <a:gd name="connsiteY89" fmla="*/ 3752603 h 4108863"/>
                  <a:gd name="connsiteX90" fmla="*/ 560470 w 3184917"/>
                  <a:gd name="connsiteY90" fmla="*/ 3716977 h 4108863"/>
                  <a:gd name="connsiteX91" fmla="*/ 536719 w 3184917"/>
                  <a:gd name="connsiteY91" fmla="*/ 3645725 h 4108863"/>
                  <a:gd name="connsiteX92" fmla="*/ 524844 w 3184917"/>
                  <a:gd name="connsiteY92" fmla="*/ 3610099 h 4108863"/>
                  <a:gd name="connsiteX93" fmla="*/ 501094 w 3184917"/>
                  <a:gd name="connsiteY93" fmla="*/ 3574473 h 4108863"/>
                  <a:gd name="connsiteX94" fmla="*/ 489218 w 3184917"/>
                  <a:gd name="connsiteY94" fmla="*/ 3538847 h 4108863"/>
                  <a:gd name="connsiteX95" fmla="*/ 441717 w 3184917"/>
                  <a:gd name="connsiteY95" fmla="*/ 3467595 h 4108863"/>
                  <a:gd name="connsiteX96" fmla="*/ 406091 w 3184917"/>
                  <a:gd name="connsiteY96" fmla="*/ 3360717 h 4108863"/>
                  <a:gd name="connsiteX97" fmla="*/ 394216 w 3184917"/>
                  <a:gd name="connsiteY97" fmla="*/ 3325091 h 4108863"/>
                  <a:gd name="connsiteX98" fmla="*/ 382340 w 3184917"/>
                  <a:gd name="connsiteY98" fmla="*/ 3289465 h 4108863"/>
                  <a:gd name="connsiteX99" fmla="*/ 370465 w 3184917"/>
                  <a:gd name="connsiteY99" fmla="*/ 3241964 h 4108863"/>
                  <a:gd name="connsiteX100" fmla="*/ 358590 w 3184917"/>
                  <a:gd name="connsiteY100" fmla="*/ 3182587 h 4108863"/>
                  <a:gd name="connsiteX101" fmla="*/ 334839 w 3184917"/>
                  <a:gd name="connsiteY101" fmla="*/ 3111335 h 4108863"/>
                  <a:gd name="connsiteX102" fmla="*/ 322964 w 3184917"/>
                  <a:gd name="connsiteY102" fmla="*/ 3075709 h 4108863"/>
                  <a:gd name="connsiteX103" fmla="*/ 287338 w 3184917"/>
                  <a:gd name="connsiteY103" fmla="*/ 3063834 h 4108863"/>
                  <a:gd name="connsiteX104" fmla="*/ 275462 w 3184917"/>
                  <a:gd name="connsiteY104" fmla="*/ 3028208 h 4108863"/>
                  <a:gd name="connsiteX105" fmla="*/ 239836 w 3184917"/>
                  <a:gd name="connsiteY105" fmla="*/ 2826328 h 4108863"/>
                  <a:gd name="connsiteX106" fmla="*/ 216086 w 3184917"/>
                  <a:gd name="connsiteY106" fmla="*/ 2671948 h 4108863"/>
                  <a:gd name="connsiteX107" fmla="*/ 204210 w 3184917"/>
                  <a:gd name="connsiteY107" fmla="*/ 2636322 h 4108863"/>
                  <a:gd name="connsiteX108" fmla="*/ 192335 w 3184917"/>
                  <a:gd name="connsiteY108" fmla="*/ 2553195 h 4108863"/>
                  <a:gd name="connsiteX109" fmla="*/ 180460 w 3184917"/>
                  <a:gd name="connsiteY109" fmla="*/ 2446317 h 4108863"/>
                  <a:gd name="connsiteX110" fmla="*/ 156709 w 3184917"/>
                  <a:gd name="connsiteY110" fmla="*/ 2327564 h 4108863"/>
                  <a:gd name="connsiteX111" fmla="*/ 144834 w 3184917"/>
                  <a:gd name="connsiteY111" fmla="*/ 2256312 h 4108863"/>
                  <a:gd name="connsiteX112" fmla="*/ 132958 w 3184917"/>
                  <a:gd name="connsiteY112" fmla="*/ 2220686 h 4108863"/>
                  <a:gd name="connsiteX113" fmla="*/ 109208 w 3184917"/>
                  <a:gd name="connsiteY113" fmla="*/ 2101933 h 4108863"/>
                  <a:gd name="connsiteX114" fmla="*/ 97332 w 3184917"/>
                  <a:gd name="connsiteY114" fmla="*/ 2054431 h 4108863"/>
                  <a:gd name="connsiteX115" fmla="*/ 73582 w 3184917"/>
                  <a:gd name="connsiteY115" fmla="*/ 1888177 h 4108863"/>
                  <a:gd name="connsiteX116" fmla="*/ 49831 w 3184917"/>
                  <a:gd name="connsiteY116" fmla="*/ 1816925 h 4108863"/>
                  <a:gd name="connsiteX117" fmla="*/ 73583 w 3184917"/>
                  <a:gd name="connsiteY117" fmla="*/ 1698171 h 4108863"/>
                  <a:gd name="connsiteX118" fmla="*/ 14205 w 3184917"/>
                  <a:gd name="connsiteY118" fmla="*/ 1318161 h 4108863"/>
                  <a:gd name="connsiteX119" fmla="*/ 2330 w 3184917"/>
                  <a:gd name="connsiteY119" fmla="*/ 1353787 h 4108863"/>
                  <a:gd name="connsiteX120" fmla="*/ 49831 w 3184917"/>
                  <a:gd name="connsiteY120" fmla="*/ 1318162 h 4108863"/>
                  <a:gd name="connsiteX121" fmla="*/ 109208 w 3184917"/>
                  <a:gd name="connsiteY121" fmla="*/ 617518 h 4108863"/>
                  <a:gd name="connsiteX0" fmla="*/ 98188 w 3185773"/>
                  <a:gd name="connsiteY0" fmla="*/ 617517 h 4108863"/>
                  <a:gd name="connsiteX1" fmla="*/ 110064 w 3185773"/>
                  <a:gd name="connsiteY1" fmla="*/ 534390 h 4108863"/>
                  <a:gd name="connsiteX2" fmla="*/ 133814 w 3185773"/>
                  <a:gd name="connsiteY2" fmla="*/ 463138 h 4108863"/>
                  <a:gd name="connsiteX3" fmla="*/ 193191 w 3185773"/>
                  <a:gd name="connsiteY3" fmla="*/ 356260 h 4108863"/>
                  <a:gd name="connsiteX4" fmla="*/ 264443 w 3185773"/>
                  <a:gd name="connsiteY4" fmla="*/ 308759 h 4108863"/>
                  <a:gd name="connsiteX5" fmla="*/ 323820 w 3185773"/>
                  <a:gd name="connsiteY5" fmla="*/ 249382 h 4108863"/>
                  <a:gd name="connsiteX6" fmla="*/ 359446 w 3185773"/>
                  <a:gd name="connsiteY6" fmla="*/ 213756 h 4108863"/>
                  <a:gd name="connsiteX7" fmla="*/ 430698 w 3185773"/>
                  <a:gd name="connsiteY7" fmla="*/ 166255 h 4108863"/>
                  <a:gd name="connsiteX8" fmla="*/ 466324 w 3185773"/>
                  <a:gd name="connsiteY8" fmla="*/ 142504 h 4108863"/>
                  <a:gd name="connsiteX9" fmla="*/ 501950 w 3185773"/>
                  <a:gd name="connsiteY9" fmla="*/ 118754 h 4108863"/>
                  <a:gd name="connsiteX10" fmla="*/ 573201 w 3185773"/>
                  <a:gd name="connsiteY10" fmla="*/ 95003 h 4108863"/>
                  <a:gd name="connsiteX11" fmla="*/ 620703 w 3185773"/>
                  <a:gd name="connsiteY11" fmla="*/ 83128 h 4108863"/>
                  <a:gd name="connsiteX12" fmla="*/ 691955 w 3185773"/>
                  <a:gd name="connsiteY12" fmla="*/ 59377 h 4108863"/>
                  <a:gd name="connsiteX13" fmla="*/ 763207 w 3185773"/>
                  <a:gd name="connsiteY13" fmla="*/ 35626 h 4108863"/>
                  <a:gd name="connsiteX14" fmla="*/ 798833 w 3185773"/>
                  <a:gd name="connsiteY14" fmla="*/ 23751 h 4108863"/>
                  <a:gd name="connsiteX15" fmla="*/ 834459 w 3185773"/>
                  <a:gd name="connsiteY15" fmla="*/ 11876 h 4108863"/>
                  <a:gd name="connsiteX16" fmla="*/ 988838 w 3185773"/>
                  <a:gd name="connsiteY16" fmla="*/ 0 h 4108863"/>
                  <a:gd name="connsiteX17" fmla="*/ 1440100 w 3185773"/>
                  <a:gd name="connsiteY17" fmla="*/ 11876 h 4108863"/>
                  <a:gd name="connsiteX18" fmla="*/ 1653856 w 3185773"/>
                  <a:gd name="connsiteY18" fmla="*/ 35626 h 4108863"/>
                  <a:gd name="connsiteX19" fmla="*/ 1701357 w 3185773"/>
                  <a:gd name="connsiteY19" fmla="*/ 47502 h 4108863"/>
                  <a:gd name="connsiteX20" fmla="*/ 2045742 w 3185773"/>
                  <a:gd name="connsiteY20" fmla="*/ 71252 h 4108863"/>
                  <a:gd name="connsiteX21" fmla="*/ 2140744 w 3185773"/>
                  <a:gd name="connsiteY21" fmla="*/ 83128 h 4108863"/>
                  <a:gd name="connsiteX22" fmla="*/ 2176370 w 3185773"/>
                  <a:gd name="connsiteY22" fmla="*/ 95003 h 4108863"/>
                  <a:gd name="connsiteX23" fmla="*/ 2223872 w 3185773"/>
                  <a:gd name="connsiteY23" fmla="*/ 106878 h 4108863"/>
                  <a:gd name="connsiteX24" fmla="*/ 2295124 w 3185773"/>
                  <a:gd name="connsiteY24" fmla="*/ 166255 h 4108863"/>
                  <a:gd name="connsiteX25" fmla="*/ 2402001 w 3185773"/>
                  <a:gd name="connsiteY25" fmla="*/ 261257 h 4108863"/>
                  <a:gd name="connsiteX26" fmla="*/ 2449503 w 3185773"/>
                  <a:gd name="connsiteY26" fmla="*/ 332509 h 4108863"/>
                  <a:gd name="connsiteX27" fmla="*/ 2473253 w 3185773"/>
                  <a:gd name="connsiteY27" fmla="*/ 368135 h 4108863"/>
                  <a:gd name="connsiteX28" fmla="*/ 2485129 w 3185773"/>
                  <a:gd name="connsiteY28" fmla="*/ 403761 h 4108863"/>
                  <a:gd name="connsiteX29" fmla="*/ 2544505 w 3185773"/>
                  <a:gd name="connsiteY29" fmla="*/ 475013 h 4108863"/>
                  <a:gd name="connsiteX30" fmla="*/ 2556381 w 3185773"/>
                  <a:gd name="connsiteY30" fmla="*/ 510639 h 4108863"/>
                  <a:gd name="connsiteX31" fmla="*/ 2580131 w 3185773"/>
                  <a:gd name="connsiteY31" fmla="*/ 546265 h 4108863"/>
                  <a:gd name="connsiteX32" fmla="*/ 2592007 w 3185773"/>
                  <a:gd name="connsiteY32" fmla="*/ 581891 h 4108863"/>
                  <a:gd name="connsiteX33" fmla="*/ 2627633 w 3185773"/>
                  <a:gd name="connsiteY33" fmla="*/ 665018 h 4108863"/>
                  <a:gd name="connsiteX34" fmla="*/ 2651383 w 3185773"/>
                  <a:gd name="connsiteY34" fmla="*/ 926276 h 4108863"/>
                  <a:gd name="connsiteX35" fmla="*/ 2663259 w 3185773"/>
                  <a:gd name="connsiteY35" fmla="*/ 1543792 h 4108863"/>
                  <a:gd name="connsiteX36" fmla="*/ 2710760 w 3185773"/>
                  <a:gd name="connsiteY36" fmla="*/ 1603169 h 4108863"/>
                  <a:gd name="connsiteX37" fmla="*/ 2793887 w 3185773"/>
                  <a:gd name="connsiteY37" fmla="*/ 1698172 h 4108863"/>
                  <a:gd name="connsiteX38" fmla="*/ 2829513 w 3185773"/>
                  <a:gd name="connsiteY38" fmla="*/ 1733798 h 4108863"/>
                  <a:gd name="connsiteX39" fmla="*/ 2888890 w 3185773"/>
                  <a:gd name="connsiteY39" fmla="*/ 1745673 h 4108863"/>
                  <a:gd name="connsiteX40" fmla="*/ 2924516 w 3185773"/>
                  <a:gd name="connsiteY40" fmla="*/ 1757548 h 4108863"/>
                  <a:gd name="connsiteX41" fmla="*/ 3067020 w 3185773"/>
                  <a:gd name="connsiteY41" fmla="*/ 1876302 h 4108863"/>
                  <a:gd name="connsiteX42" fmla="*/ 3126396 w 3185773"/>
                  <a:gd name="connsiteY42" fmla="*/ 1947554 h 4108863"/>
                  <a:gd name="connsiteX43" fmla="*/ 3138272 w 3185773"/>
                  <a:gd name="connsiteY43" fmla="*/ 1983179 h 4108863"/>
                  <a:gd name="connsiteX44" fmla="*/ 3162022 w 3185773"/>
                  <a:gd name="connsiteY44" fmla="*/ 2018805 h 4108863"/>
                  <a:gd name="connsiteX45" fmla="*/ 3185773 w 3185773"/>
                  <a:gd name="connsiteY45" fmla="*/ 2090057 h 4108863"/>
                  <a:gd name="connsiteX46" fmla="*/ 3173898 w 3185773"/>
                  <a:gd name="connsiteY46" fmla="*/ 2256312 h 4108863"/>
                  <a:gd name="connsiteX47" fmla="*/ 3150147 w 3185773"/>
                  <a:gd name="connsiteY47" fmla="*/ 2327564 h 4108863"/>
                  <a:gd name="connsiteX48" fmla="*/ 3126396 w 3185773"/>
                  <a:gd name="connsiteY48" fmla="*/ 2398816 h 4108863"/>
                  <a:gd name="connsiteX49" fmla="*/ 3114521 w 3185773"/>
                  <a:gd name="connsiteY49" fmla="*/ 2434442 h 4108863"/>
                  <a:gd name="connsiteX50" fmla="*/ 3090770 w 3185773"/>
                  <a:gd name="connsiteY50" fmla="*/ 2470068 h 4108863"/>
                  <a:gd name="connsiteX51" fmla="*/ 3078895 w 3185773"/>
                  <a:gd name="connsiteY51" fmla="*/ 2648198 h 4108863"/>
                  <a:gd name="connsiteX52" fmla="*/ 3007643 w 3185773"/>
                  <a:gd name="connsiteY52" fmla="*/ 2671948 h 4108863"/>
                  <a:gd name="connsiteX53" fmla="*/ 2829513 w 3185773"/>
                  <a:gd name="connsiteY53" fmla="*/ 2731325 h 4108863"/>
                  <a:gd name="connsiteX54" fmla="*/ 2758261 w 3185773"/>
                  <a:gd name="connsiteY54" fmla="*/ 2755076 h 4108863"/>
                  <a:gd name="connsiteX55" fmla="*/ 2722635 w 3185773"/>
                  <a:gd name="connsiteY55" fmla="*/ 2778826 h 4108863"/>
                  <a:gd name="connsiteX56" fmla="*/ 2615757 w 3185773"/>
                  <a:gd name="connsiteY56" fmla="*/ 2814452 h 4108863"/>
                  <a:gd name="connsiteX57" fmla="*/ 2580131 w 3185773"/>
                  <a:gd name="connsiteY57" fmla="*/ 2826328 h 4108863"/>
                  <a:gd name="connsiteX58" fmla="*/ 2544505 w 3185773"/>
                  <a:gd name="connsiteY58" fmla="*/ 2838203 h 4108863"/>
                  <a:gd name="connsiteX59" fmla="*/ 2473253 w 3185773"/>
                  <a:gd name="connsiteY59" fmla="*/ 2885704 h 4108863"/>
                  <a:gd name="connsiteX60" fmla="*/ 2437627 w 3185773"/>
                  <a:gd name="connsiteY60" fmla="*/ 2909455 h 4108863"/>
                  <a:gd name="connsiteX61" fmla="*/ 2402001 w 3185773"/>
                  <a:gd name="connsiteY61" fmla="*/ 2921330 h 4108863"/>
                  <a:gd name="connsiteX62" fmla="*/ 2330750 w 3185773"/>
                  <a:gd name="connsiteY62" fmla="*/ 2956956 h 4108863"/>
                  <a:gd name="connsiteX63" fmla="*/ 2259498 w 3185773"/>
                  <a:gd name="connsiteY63" fmla="*/ 3016333 h 4108863"/>
                  <a:gd name="connsiteX64" fmla="*/ 2235747 w 3185773"/>
                  <a:gd name="connsiteY64" fmla="*/ 3051959 h 4108863"/>
                  <a:gd name="connsiteX65" fmla="*/ 2211996 w 3185773"/>
                  <a:gd name="connsiteY65" fmla="*/ 3194463 h 4108863"/>
                  <a:gd name="connsiteX66" fmla="*/ 2164495 w 3185773"/>
                  <a:gd name="connsiteY66" fmla="*/ 3301341 h 4108863"/>
                  <a:gd name="connsiteX67" fmla="*/ 2105118 w 3185773"/>
                  <a:gd name="connsiteY67" fmla="*/ 3479470 h 4108863"/>
                  <a:gd name="connsiteX68" fmla="*/ 2093243 w 3185773"/>
                  <a:gd name="connsiteY68" fmla="*/ 3515096 h 4108863"/>
                  <a:gd name="connsiteX69" fmla="*/ 2081368 w 3185773"/>
                  <a:gd name="connsiteY69" fmla="*/ 3550722 h 4108863"/>
                  <a:gd name="connsiteX70" fmla="*/ 2057617 w 3185773"/>
                  <a:gd name="connsiteY70" fmla="*/ 3645725 h 4108863"/>
                  <a:gd name="connsiteX71" fmla="*/ 1986365 w 3185773"/>
                  <a:gd name="connsiteY71" fmla="*/ 3764478 h 4108863"/>
                  <a:gd name="connsiteX72" fmla="*/ 1962614 w 3185773"/>
                  <a:gd name="connsiteY72" fmla="*/ 3800104 h 4108863"/>
                  <a:gd name="connsiteX73" fmla="*/ 1950739 w 3185773"/>
                  <a:gd name="connsiteY73" fmla="*/ 3835730 h 4108863"/>
                  <a:gd name="connsiteX74" fmla="*/ 1938864 w 3185773"/>
                  <a:gd name="connsiteY74" fmla="*/ 3883231 h 4108863"/>
                  <a:gd name="connsiteX75" fmla="*/ 1855737 w 3185773"/>
                  <a:gd name="connsiteY75" fmla="*/ 3990109 h 4108863"/>
                  <a:gd name="connsiteX76" fmla="*/ 1843861 w 3185773"/>
                  <a:gd name="connsiteY76" fmla="*/ 4025735 h 4108863"/>
                  <a:gd name="connsiteX77" fmla="*/ 1808235 w 3185773"/>
                  <a:gd name="connsiteY77" fmla="*/ 4037611 h 4108863"/>
                  <a:gd name="connsiteX78" fmla="*/ 1772609 w 3185773"/>
                  <a:gd name="connsiteY78" fmla="*/ 4061361 h 4108863"/>
                  <a:gd name="connsiteX79" fmla="*/ 1701357 w 3185773"/>
                  <a:gd name="connsiteY79" fmla="*/ 4085112 h 4108863"/>
                  <a:gd name="connsiteX80" fmla="*/ 1594479 w 3185773"/>
                  <a:gd name="connsiteY80" fmla="*/ 4108863 h 4108863"/>
                  <a:gd name="connsiteX81" fmla="*/ 1060090 w 3185773"/>
                  <a:gd name="connsiteY81" fmla="*/ 4096987 h 4108863"/>
                  <a:gd name="connsiteX82" fmla="*/ 988838 w 3185773"/>
                  <a:gd name="connsiteY82" fmla="*/ 4073237 h 4108863"/>
                  <a:gd name="connsiteX83" fmla="*/ 917586 w 3185773"/>
                  <a:gd name="connsiteY83" fmla="*/ 4037611 h 4108863"/>
                  <a:gd name="connsiteX84" fmla="*/ 846334 w 3185773"/>
                  <a:gd name="connsiteY84" fmla="*/ 4001985 h 4108863"/>
                  <a:gd name="connsiteX85" fmla="*/ 810708 w 3185773"/>
                  <a:gd name="connsiteY85" fmla="*/ 3978234 h 4108863"/>
                  <a:gd name="connsiteX86" fmla="*/ 739456 w 3185773"/>
                  <a:gd name="connsiteY86" fmla="*/ 3942608 h 4108863"/>
                  <a:gd name="connsiteX87" fmla="*/ 668204 w 3185773"/>
                  <a:gd name="connsiteY87" fmla="*/ 3859481 h 4108863"/>
                  <a:gd name="connsiteX88" fmla="*/ 632578 w 3185773"/>
                  <a:gd name="connsiteY88" fmla="*/ 3823855 h 4108863"/>
                  <a:gd name="connsiteX89" fmla="*/ 585077 w 3185773"/>
                  <a:gd name="connsiteY89" fmla="*/ 3752603 h 4108863"/>
                  <a:gd name="connsiteX90" fmla="*/ 561326 w 3185773"/>
                  <a:gd name="connsiteY90" fmla="*/ 3716977 h 4108863"/>
                  <a:gd name="connsiteX91" fmla="*/ 537575 w 3185773"/>
                  <a:gd name="connsiteY91" fmla="*/ 3645725 h 4108863"/>
                  <a:gd name="connsiteX92" fmla="*/ 525700 w 3185773"/>
                  <a:gd name="connsiteY92" fmla="*/ 3610099 h 4108863"/>
                  <a:gd name="connsiteX93" fmla="*/ 501950 w 3185773"/>
                  <a:gd name="connsiteY93" fmla="*/ 3574473 h 4108863"/>
                  <a:gd name="connsiteX94" fmla="*/ 490074 w 3185773"/>
                  <a:gd name="connsiteY94" fmla="*/ 3538847 h 4108863"/>
                  <a:gd name="connsiteX95" fmla="*/ 442573 w 3185773"/>
                  <a:gd name="connsiteY95" fmla="*/ 3467595 h 4108863"/>
                  <a:gd name="connsiteX96" fmla="*/ 406947 w 3185773"/>
                  <a:gd name="connsiteY96" fmla="*/ 3360717 h 4108863"/>
                  <a:gd name="connsiteX97" fmla="*/ 395072 w 3185773"/>
                  <a:gd name="connsiteY97" fmla="*/ 3325091 h 4108863"/>
                  <a:gd name="connsiteX98" fmla="*/ 383196 w 3185773"/>
                  <a:gd name="connsiteY98" fmla="*/ 3289465 h 4108863"/>
                  <a:gd name="connsiteX99" fmla="*/ 371321 w 3185773"/>
                  <a:gd name="connsiteY99" fmla="*/ 3241964 h 4108863"/>
                  <a:gd name="connsiteX100" fmla="*/ 359446 w 3185773"/>
                  <a:gd name="connsiteY100" fmla="*/ 3182587 h 4108863"/>
                  <a:gd name="connsiteX101" fmla="*/ 335695 w 3185773"/>
                  <a:gd name="connsiteY101" fmla="*/ 3111335 h 4108863"/>
                  <a:gd name="connsiteX102" fmla="*/ 323820 w 3185773"/>
                  <a:gd name="connsiteY102" fmla="*/ 3075709 h 4108863"/>
                  <a:gd name="connsiteX103" fmla="*/ 288194 w 3185773"/>
                  <a:gd name="connsiteY103" fmla="*/ 3063834 h 4108863"/>
                  <a:gd name="connsiteX104" fmla="*/ 276318 w 3185773"/>
                  <a:gd name="connsiteY104" fmla="*/ 3028208 h 4108863"/>
                  <a:gd name="connsiteX105" fmla="*/ 240692 w 3185773"/>
                  <a:gd name="connsiteY105" fmla="*/ 2826328 h 4108863"/>
                  <a:gd name="connsiteX106" fmla="*/ 216942 w 3185773"/>
                  <a:gd name="connsiteY106" fmla="*/ 2671948 h 4108863"/>
                  <a:gd name="connsiteX107" fmla="*/ 205066 w 3185773"/>
                  <a:gd name="connsiteY107" fmla="*/ 2636322 h 4108863"/>
                  <a:gd name="connsiteX108" fmla="*/ 193191 w 3185773"/>
                  <a:gd name="connsiteY108" fmla="*/ 2553195 h 4108863"/>
                  <a:gd name="connsiteX109" fmla="*/ 181316 w 3185773"/>
                  <a:gd name="connsiteY109" fmla="*/ 2446317 h 4108863"/>
                  <a:gd name="connsiteX110" fmla="*/ 157565 w 3185773"/>
                  <a:gd name="connsiteY110" fmla="*/ 2327564 h 4108863"/>
                  <a:gd name="connsiteX111" fmla="*/ 145690 w 3185773"/>
                  <a:gd name="connsiteY111" fmla="*/ 2256312 h 4108863"/>
                  <a:gd name="connsiteX112" fmla="*/ 133814 w 3185773"/>
                  <a:gd name="connsiteY112" fmla="*/ 2220686 h 4108863"/>
                  <a:gd name="connsiteX113" fmla="*/ 110064 w 3185773"/>
                  <a:gd name="connsiteY113" fmla="*/ 2101933 h 4108863"/>
                  <a:gd name="connsiteX114" fmla="*/ 98188 w 3185773"/>
                  <a:gd name="connsiteY114" fmla="*/ 2054431 h 4108863"/>
                  <a:gd name="connsiteX115" fmla="*/ 74438 w 3185773"/>
                  <a:gd name="connsiteY115" fmla="*/ 1888177 h 4108863"/>
                  <a:gd name="connsiteX116" fmla="*/ 50687 w 3185773"/>
                  <a:gd name="connsiteY116" fmla="*/ 1816925 h 4108863"/>
                  <a:gd name="connsiteX117" fmla="*/ 74439 w 3185773"/>
                  <a:gd name="connsiteY117" fmla="*/ 1698171 h 4108863"/>
                  <a:gd name="connsiteX118" fmla="*/ 15061 w 3185773"/>
                  <a:gd name="connsiteY118" fmla="*/ 1318161 h 4108863"/>
                  <a:gd name="connsiteX119" fmla="*/ 3186 w 3185773"/>
                  <a:gd name="connsiteY119" fmla="*/ 1353787 h 4108863"/>
                  <a:gd name="connsiteX120" fmla="*/ 62562 w 3185773"/>
                  <a:gd name="connsiteY120" fmla="*/ 1045030 h 4108863"/>
                  <a:gd name="connsiteX121" fmla="*/ 110064 w 3185773"/>
                  <a:gd name="connsiteY121" fmla="*/ 617518 h 4108863"/>
                  <a:gd name="connsiteX0" fmla="*/ 89828 w 3177413"/>
                  <a:gd name="connsiteY0" fmla="*/ 617517 h 4108863"/>
                  <a:gd name="connsiteX1" fmla="*/ 101704 w 3177413"/>
                  <a:gd name="connsiteY1" fmla="*/ 534390 h 4108863"/>
                  <a:gd name="connsiteX2" fmla="*/ 125454 w 3177413"/>
                  <a:gd name="connsiteY2" fmla="*/ 463138 h 4108863"/>
                  <a:gd name="connsiteX3" fmla="*/ 184831 w 3177413"/>
                  <a:gd name="connsiteY3" fmla="*/ 356260 h 4108863"/>
                  <a:gd name="connsiteX4" fmla="*/ 256083 w 3177413"/>
                  <a:gd name="connsiteY4" fmla="*/ 308759 h 4108863"/>
                  <a:gd name="connsiteX5" fmla="*/ 315460 w 3177413"/>
                  <a:gd name="connsiteY5" fmla="*/ 249382 h 4108863"/>
                  <a:gd name="connsiteX6" fmla="*/ 351086 w 3177413"/>
                  <a:gd name="connsiteY6" fmla="*/ 213756 h 4108863"/>
                  <a:gd name="connsiteX7" fmla="*/ 422338 w 3177413"/>
                  <a:gd name="connsiteY7" fmla="*/ 166255 h 4108863"/>
                  <a:gd name="connsiteX8" fmla="*/ 457964 w 3177413"/>
                  <a:gd name="connsiteY8" fmla="*/ 142504 h 4108863"/>
                  <a:gd name="connsiteX9" fmla="*/ 493590 w 3177413"/>
                  <a:gd name="connsiteY9" fmla="*/ 118754 h 4108863"/>
                  <a:gd name="connsiteX10" fmla="*/ 564841 w 3177413"/>
                  <a:gd name="connsiteY10" fmla="*/ 95003 h 4108863"/>
                  <a:gd name="connsiteX11" fmla="*/ 612343 w 3177413"/>
                  <a:gd name="connsiteY11" fmla="*/ 83128 h 4108863"/>
                  <a:gd name="connsiteX12" fmla="*/ 683595 w 3177413"/>
                  <a:gd name="connsiteY12" fmla="*/ 59377 h 4108863"/>
                  <a:gd name="connsiteX13" fmla="*/ 754847 w 3177413"/>
                  <a:gd name="connsiteY13" fmla="*/ 35626 h 4108863"/>
                  <a:gd name="connsiteX14" fmla="*/ 790473 w 3177413"/>
                  <a:gd name="connsiteY14" fmla="*/ 23751 h 4108863"/>
                  <a:gd name="connsiteX15" fmla="*/ 826099 w 3177413"/>
                  <a:gd name="connsiteY15" fmla="*/ 11876 h 4108863"/>
                  <a:gd name="connsiteX16" fmla="*/ 980478 w 3177413"/>
                  <a:gd name="connsiteY16" fmla="*/ 0 h 4108863"/>
                  <a:gd name="connsiteX17" fmla="*/ 1431740 w 3177413"/>
                  <a:gd name="connsiteY17" fmla="*/ 11876 h 4108863"/>
                  <a:gd name="connsiteX18" fmla="*/ 1645496 w 3177413"/>
                  <a:gd name="connsiteY18" fmla="*/ 35626 h 4108863"/>
                  <a:gd name="connsiteX19" fmla="*/ 1692997 w 3177413"/>
                  <a:gd name="connsiteY19" fmla="*/ 47502 h 4108863"/>
                  <a:gd name="connsiteX20" fmla="*/ 2037382 w 3177413"/>
                  <a:gd name="connsiteY20" fmla="*/ 71252 h 4108863"/>
                  <a:gd name="connsiteX21" fmla="*/ 2132384 w 3177413"/>
                  <a:gd name="connsiteY21" fmla="*/ 83128 h 4108863"/>
                  <a:gd name="connsiteX22" fmla="*/ 2168010 w 3177413"/>
                  <a:gd name="connsiteY22" fmla="*/ 95003 h 4108863"/>
                  <a:gd name="connsiteX23" fmla="*/ 2215512 w 3177413"/>
                  <a:gd name="connsiteY23" fmla="*/ 106878 h 4108863"/>
                  <a:gd name="connsiteX24" fmla="*/ 2286764 w 3177413"/>
                  <a:gd name="connsiteY24" fmla="*/ 166255 h 4108863"/>
                  <a:gd name="connsiteX25" fmla="*/ 2393641 w 3177413"/>
                  <a:gd name="connsiteY25" fmla="*/ 261257 h 4108863"/>
                  <a:gd name="connsiteX26" fmla="*/ 2441143 w 3177413"/>
                  <a:gd name="connsiteY26" fmla="*/ 332509 h 4108863"/>
                  <a:gd name="connsiteX27" fmla="*/ 2464893 w 3177413"/>
                  <a:gd name="connsiteY27" fmla="*/ 368135 h 4108863"/>
                  <a:gd name="connsiteX28" fmla="*/ 2476769 w 3177413"/>
                  <a:gd name="connsiteY28" fmla="*/ 403761 h 4108863"/>
                  <a:gd name="connsiteX29" fmla="*/ 2536145 w 3177413"/>
                  <a:gd name="connsiteY29" fmla="*/ 475013 h 4108863"/>
                  <a:gd name="connsiteX30" fmla="*/ 2548021 w 3177413"/>
                  <a:gd name="connsiteY30" fmla="*/ 510639 h 4108863"/>
                  <a:gd name="connsiteX31" fmla="*/ 2571771 w 3177413"/>
                  <a:gd name="connsiteY31" fmla="*/ 546265 h 4108863"/>
                  <a:gd name="connsiteX32" fmla="*/ 2583647 w 3177413"/>
                  <a:gd name="connsiteY32" fmla="*/ 581891 h 4108863"/>
                  <a:gd name="connsiteX33" fmla="*/ 2619273 w 3177413"/>
                  <a:gd name="connsiteY33" fmla="*/ 665018 h 4108863"/>
                  <a:gd name="connsiteX34" fmla="*/ 2643023 w 3177413"/>
                  <a:gd name="connsiteY34" fmla="*/ 926276 h 4108863"/>
                  <a:gd name="connsiteX35" fmla="*/ 2654899 w 3177413"/>
                  <a:gd name="connsiteY35" fmla="*/ 1543792 h 4108863"/>
                  <a:gd name="connsiteX36" fmla="*/ 2702400 w 3177413"/>
                  <a:gd name="connsiteY36" fmla="*/ 1603169 h 4108863"/>
                  <a:gd name="connsiteX37" fmla="*/ 2785527 w 3177413"/>
                  <a:gd name="connsiteY37" fmla="*/ 1698172 h 4108863"/>
                  <a:gd name="connsiteX38" fmla="*/ 2821153 w 3177413"/>
                  <a:gd name="connsiteY38" fmla="*/ 1733798 h 4108863"/>
                  <a:gd name="connsiteX39" fmla="*/ 2880530 w 3177413"/>
                  <a:gd name="connsiteY39" fmla="*/ 1745673 h 4108863"/>
                  <a:gd name="connsiteX40" fmla="*/ 2916156 w 3177413"/>
                  <a:gd name="connsiteY40" fmla="*/ 1757548 h 4108863"/>
                  <a:gd name="connsiteX41" fmla="*/ 3058660 w 3177413"/>
                  <a:gd name="connsiteY41" fmla="*/ 1876302 h 4108863"/>
                  <a:gd name="connsiteX42" fmla="*/ 3118036 w 3177413"/>
                  <a:gd name="connsiteY42" fmla="*/ 1947554 h 4108863"/>
                  <a:gd name="connsiteX43" fmla="*/ 3129912 w 3177413"/>
                  <a:gd name="connsiteY43" fmla="*/ 1983179 h 4108863"/>
                  <a:gd name="connsiteX44" fmla="*/ 3153662 w 3177413"/>
                  <a:gd name="connsiteY44" fmla="*/ 2018805 h 4108863"/>
                  <a:gd name="connsiteX45" fmla="*/ 3177413 w 3177413"/>
                  <a:gd name="connsiteY45" fmla="*/ 2090057 h 4108863"/>
                  <a:gd name="connsiteX46" fmla="*/ 3165538 w 3177413"/>
                  <a:gd name="connsiteY46" fmla="*/ 2256312 h 4108863"/>
                  <a:gd name="connsiteX47" fmla="*/ 3141787 w 3177413"/>
                  <a:gd name="connsiteY47" fmla="*/ 2327564 h 4108863"/>
                  <a:gd name="connsiteX48" fmla="*/ 3118036 w 3177413"/>
                  <a:gd name="connsiteY48" fmla="*/ 2398816 h 4108863"/>
                  <a:gd name="connsiteX49" fmla="*/ 3106161 w 3177413"/>
                  <a:gd name="connsiteY49" fmla="*/ 2434442 h 4108863"/>
                  <a:gd name="connsiteX50" fmla="*/ 3082410 w 3177413"/>
                  <a:gd name="connsiteY50" fmla="*/ 2470068 h 4108863"/>
                  <a:gd name="connsiteX51" fmla="*/ 3070535 w 3177413"/>
                  <a:gd name="connsiteY51" fmla="*/ 2648198 h 4108863"/>
                  <a:gd name="connsiteX52" fmla="*/ 2999283 w 3177413"/>
                  <a:gd name="connsiteY52" fmla="*/ 2671948 h 4108863"/>
                  <a:gd name="connsiteX53" fmla="*/ 2821153 w 3177413"/>
                  <a:gd name="connsiteY53" fmla="*/ 2731325 h 4108863"/>
                  <a:gd name="connsiteX54" fmla="*/ 2749901 w 3177413"/>
                  <a:gd name="connsiteY54" fmla="*/ 2755076 h 4108863"/>
                  <a:gd name="connsiteX55" fmla="*/ 2714275 w 3177413"/>
                  <a:gd name="connsiteY55" fmla="*/ 2778826 h 4108863"/>
                  <a:gd name="connsiteX56" fmla="*/ 2607397 w 3177413"/>
                  <a:gd name="connsiteY56" fmla="*/ 2814452 h 4108863"/>
                  <a:gd name="connsiteX57" fmla="*/ 2571771 w 3177413"/>
                  <a:gd name="connsiteY57" fmla="*/ 2826328 h 4108863"/>
                  <a:gd name="connsiteX58" fmla="*/ 2536145 w 3177413"/>
                  <a:gd name="connsiteY58" fmla="*/ 2838203 h 4108863"/>
                  <a:gd name="connsiteX59" fmla="*/ 2464893 w 3177413"/>
                  <a:gd name="connsiteY59" fmla="*/ 2885704 h 4108863"/>
                  <a:gd name="connsiteX60" fmla="*/ 2429267 w 3177413"/>
                  <a:gd name="connsiteY60" fmla="*/ 2909455 h 4108863"/>
                  <a:gd name="connsiteX61" fmla="*/ 2393641 w 3177413"/>
                  <a:gd name="connsiteY61" fmla="*/ 2921330 h 4108863"/>
                  <a:gd name="connsiteX62" fmla="*/ 2322390 w 3177413"/>
                  <a:gd name="connsiteY62" fmla="*/ 2956956 h 4108863"/>
                  <a:gd name="connsiteX63" fmla="*/ 2251138 w 3177413"/>
                  <a:gd name="connsiteY63" fmla="*/ 3016333 h 4108863"/>
                  <a:gd name="connsiteX64" fmla="*/ 2227387 w 3177413"/>
                  <a:gd name="connsiteY64" fmla="*/ 3051959 h 4108863"/>
                  <a:gd name="connsiteX65" fmla="*/ 2203636 w 3177413"/>
                  <a:gd name="connsiteY65" fmla="*/ 3194463 h 4108863"/>
                  <a:gd name="connsiteX66" fmla="*/ 2156135 w 3177413"/>
                  <a:gd name="connsiteY66" fmla="*/ 3301341 h 4108863"/>
                  <a:gd name="connsiteX67" fmla="*/ 2096758 w 3177413"/>
                  <a:gd name="connsiteY67" fmla="*/ 3479470 h 4108863"/>
                  <a:gd name="connsiteX68" fmla="*/ 2084883 w 3177413"/>
                  <a:gd name="connsiteY68" fmla="*/ 3515096 h 4108863"/>
                  <a:gd name="connsiteX69" fmla="*/ 2073008 w 3177413"/>
                  <a:gd name="connsiteY69" fmla="*/ 3550722 h 4108863"/>
                  <a:gd name="connsiteX70" fmla="*/ 2049257 w 3177413"/>
                  <a:gd name="connsiteY70" fmla="*/ 3645725 h 4108863"/>
                  <a:gd name="connsiteX71" fmla="*/ 1978005 w 3177413"/>
                  <a:gd name="connsiteY71" fmla="*/ 3764478 h 4108863"/>
                  <a:gd name="connsiteX72" fmla="*/ 1954254 w 3177413"/>
                  <a:gd name="connsiteY72" fmla="*/ 3800104 h 4108863"/>
                  <a:gd name="connsiteX73" fmla="*/ 1942379 w 3177413"/>
                  <a:gd name="connsiteY73" fmla="*/ 3835730 h 4108863"/>
                  <a:gd name="connsiteX74" fmla="*/ 1930504 w 3177413"/>
                  <a:gd name="connsiteY74" fmla="*/ 3883231 h 4108863"/>
                  <a:gd name="connsiteX75" fmla="*/ 1847377 w 3177413"/>
                  <a:gd name="connsiteY75" fmla="*/ 3990109 h 4108863"/>
                  <a:gd name="connsiteX76" fmla="*/ 1835501 w 3177413"/>
                  <a:gd name="connsiteY76" fmla="*/ 4025735 h 4108863"/>
                  <a:gd name="connsiteX77" fmla="*/ 1799875 w 3177413"/>
                  <a:gd name="connsiteY77" fmla="*/ 4037611 h 4108863"/>
                  <a:gd name="connsiteX78" fmla="*/ 1764249 w 3177413"/>
                  <a:gd name="connsiteY78" fmla="*/ 4061361 h 4108863"/>
                  <a:gd name="connsiteX79" fmla="*/ 1692997 w 3177413"/>
                  <a:gd name="connsiteY79" fmla="*/ 4085112 h 4108863"/>
                  <a:gd name="connsiteX80" fmla="*/ 1586119 w 3177413"/>
                  <a:gd name="connsiteY80" fmla="*/ 4108863 h 4108863"/>
                  <a:gd name="connsiteX81" fmla="*/ 1051730 w 3177413"/>
                  <a:gd name="connsiteY81" fmla="*/ 4096987 h 4108863"/>
                  <a:gd name="connsiteX82" fmla="*/ 980478 w 3177413"/>
                  <a:gd name="connsiteY82" fmla="*/ 4073237 h 4108863"/>
                  <a:gd name="connsiteX83" fmla="*/ 909226 w 3177413"/>
                  <a:gd name="connsiteY83" fmla="*/ 4037611 h 4108863"/>
                  <a:gd name="connsiteX84" fmla="*/ 837974 w 3177413"/>
                  <a:gd name="connsiteY84" fmla="*/ 4001985 h 4108863"/>
                  <a:gd name="connsiteX85" fmla="*/ 802348 w 3177413"/>
                  <a:gd name="connsiteY85" fmla="*/ 3978234 h 4108863"/>
                  <a:gd name="connsiteX86" fmla="*/ 731096 w 3177413"/>
                  <a:gd name="connsiteY86" fmla="*/ 3942608 h 4108863"/>
                  <a:gd name="connsiteX87" fmla="*/ 659844 w 3177413"/>
                  <a:gd name="connsiteY87" fmla="*/ 3859481 h 4108863"/>
                  <a:gd name="connsiteX88" fmla="*/ 624218 w 3177413"/>
                  <a:gd name="connsiteY88" fmla="*/ 3823855 h 4108863"/>
                  <a:gd name="connsiteX89" fmla="*/ 576717 w 3177413"/>
                  <a:gd name="connsiteY89" fmla="*/ 3752603 h 4108863"/>
                  <a:gd name="connsiteX90" fmla="*/ 552966 w 3177413"/>
                  <a:gd name="connsiteY90" fmla="*/ 3716977 h 4108863"/>
                  <a:gd name="connsiteX91" fmla="*/ 529215 w 3177413"/>
                  <a:gd name="connsiteY91" fmla="*/ 3645725 h 4108863"/>
                  <a:gd name="connsiteX92" fmla="*/ 517340 w 3177413"/>
                  <a:gd name="connsiteY92" fmla="*/ 3610099 h 4108863"/>
                  <a:gd name="connsiteX93" fmla="*/ 493590 w 3177413"/>
                  <a:gd name="connsiteY93" fmla="*/ 3574473 h 4108863"/>
                  <a:gd name="connsiteX94" fmla="*/ 481714 w 3177413"/>
                  <a:gd name="connsiteY94" fmla="*/ 3538847 h 4108863"/>
                  <a:gd name="connsiteX95" fmla="*/ 434213 w 3177413"/>
                  <a:gd name="connsiteY95" fmla="*/ 3467595 h 4108863"/>
                  <a:gd name="connsiteX96" fmla="*/ 398587 w 3177413"/>
                  <a:gd name="connsiteY96" fmla="*/ 3360717 h 4108863"/>
                  <a:gd name="connsiteX97" fmla="*/ 386712 w 3177413"/>
                  <a:gd name="connsiteY97" fmla="*/ 3325091 h 4108863"/>
                  <a:gd name="connsiteX98" fmla="*/ 374836 w 3177413"/>
                  <a:gd name="connsiteY98" fmla="*/ 3289465 h 4108863"/>
                  <a:gd name="connsiteX99" fmla="*/ 362961 w 3177413"/>
                  <a:gd name="connsiteY99" fmla="*/ 3241964 h 4108863"/>
                  <a:gd name="connsiteX100" fmla="*/ 351086 w 3177413"/>
                  <a:gd name="connsiteY100" fmla="*/ 3182587 h 4108863"/>
                  <a:gd name="connsiteX101" fmla="*/ 327335 w 3177413"/>
                  <a:gd name="connsiteY101" fmla="*/ 3111335 h 4108863"/>
                  <a:gd name="connsiteX102" fmla="*/ 315460 w 3177413"/>
                  <a:gd name="connsiteY102" fmla="*/ 3075709 h 4108863"/>
                  <a:gd name="connsiteX103" fmla="*/ 279834 w 3177413"/>
                  <a:gd name="connsiteY103" fmla="*/ 3063834 h 4108863"/>
                  <a:gd name="connsiteX104" fmla="*/ 267958 w 3177413"/>
                  <a:gd name="connsiteY104" fmla="*/ 3028208 h 4108863"/>
                  <a:gd name="connsiteX105" fmla="*/ 232332 w 3177413"/>
                  <a:gd name="connsiteY105" fmla="*/ 2826328 h 4108863"/>
                  <a:gd name="connsiteX106" fmla="*/ 208582 w 3177413"/>
                  <a:gd name="connsiteY106" fmla="*/ 2671948 h 4108863"/>
                  <a:gd name="connsiteX107" fmla="*/ 196706 w 3177413"/>
                  <a:gd name="connsiteY107" fmla="*/ 2636322 h 4108863"/>
                  <a:gd name="connsiteX108" fmla="*/ 184831 w 3177413"/>
                  <a:gd name="connsiteY108" fmla="*/ 2553195 h 4108863"/>
                  <a:gd name="connsiteX109" fmla="*/ 172956 w 3177413"/>
                  <a:gd name="connsiteY109" fmla="*/ 2446317 h 4108863"/>
                  <a:gd name="connsiteX110" fmla="*/ 149205 w 3177413"/>
                  <a:gd name="connsiteY110" fmla="*/ 2327564 h 4108863"/>
                  <a:gd name="connsiteX111" fmla="*/ 137330 w 3177413"/>
                  <a:gd name="connsiteY111" fmla="*/ 2256312 h 4108863"/>
                  <a:gd name="connsiteX112" fmla="*/ 125454 w 3177413"/>
                  <a:gd name="connsiteY112" fmla="*/ 2220686 h 4108863"/>
                  <a:gd name="connsiteX113" fmla="*/ 101704 w 3177413"/>
                  <a:gd name="connsiteY113" fmla="*/ 2101933 h 4108863"/>
                  <a:gd name="connsiteX114" fmla="*/ 89828 w 3177413"/>
                  <a:gd name="connsiteY114" fmla="*/ 2054431 h 4108863"/>
                  <a:gd name="connsiteX115" fmla="*/ 66078 w 3177413"/>
                  <a:gd name="connsiteY115" fmla="*/ 1888177 h 4108863"/>
                  <a:gd name="connsiteX116" fmla="*/ 42327 w 3177413"/>
                  <a:gd name="connsiteY116" fmla="*/ 1816925 h 4108863"/>
                  <a:gd name="connsiteX117" fmla="*/ 66079 w 3177413"/>
                  <a:gd name="connsiteY117" fmla="*/ 1698171 h 4108863"/>
                  <a:gd name="connsiteX118" fmla="*/ 6701 w 3177413"/>
                  <a:gd name="connsiteY118" fmla="*/ 1318161 h 4108863"/>
                  <a:gd name="connsiteX119" fmla="*/ 6701 w 3177413"/>
                  <a:gd name="connsiteY119" fmla="*/ 1425039 h 4108863"/>
                  <a:gd name="connsiteX120" fmla="*/ 54202 w 3177413"/>
                  <a:gd name="connsiteY120" fmla="*/ 1045030 h 4108863"/>
                  <a:gd name="connsiteX121" fmla="*/ 101704 w 3177413"/>
                  <a:gd name="connsiteY121" fmla="*/ 617518 h 4108863"/>
                  <a:gd name="connsiteX0" fmla="*/ 85738 w 3173323"/>
                  <a:gd name="connsiteY0" fmla="*/ 617517 h 4108863"/>
                  <a:gd name="connsiteX1" fmla="*/ 97614 w 3173323"/>
                  <a:gd name="connsiteY1" fmla="*/ 534390 h 4108863"/>
                  <a:gd name="connsiteX2" fmla="*/ 121364 w 3173323"/>
                  <a:gd name="connsiteY2" fmla="*/ 463138 h 4108863"/>
                  <a:gd name="connsiteX3" fmla="*/ 180741 w 3173323"/>
                  <a:gd name="connsiteY3" fmla="*/ 356260 h 4108863"/>
                  <a:gd name="connsiteX4" fmla="*/ 251993 w 3173323"/>
                  <a:gd name="connsiteY4" fmla="*/ 308759 h 4108863"/>
                  <a:gd name="connsiteX5" fmla="*/ 311370 w 3173323"/>
                  <a:gd name="connsiteY5" fmla="*/ 249382 h 4108863"/>
                  <a:gd name="connsiteX6" fmla="*/ 346996 w 3173323"/>
                  <a:gd name="connsiteY6" fmla="*/ 213756 h 4108863"/>
                  <a:gd name="connsiteX7" fmla="*/ 418248 w 3173323"/>
                  <a:gd name="connsiteY7" fmla="*/ 166255 h 4108863"/>
                  <a:gd name="connsiteX8" fmla="*/ 453874 w 3173323"/>
                  <a:gd name="connsiteY8" fmla="*/ 142504 h 4108863"/>
                  <a:gd name="connsiteX9" fmla="*/ 489500 w 3173323"/>
                  <a:gd name="connsiteY9" fmla="*/ 118754 h 4108863"/>
                  <a:gd name="connsiteX10" fmla="*/ 560751 w 3173323"/>
                  <a:gd name="connsiteY10" fmla="*/ 95003 h 4108863"/>
                  <a:gd name="connsiteX11" fmla="*/ 608253 w 3173323"/>
                  <a:gd name="connsiteY11" fmla="*/ 83128 h 4108863"/>
                  <a:gd name="connsiteX12" fmla="*/ 679505 w 3173323"/>
                  <a:gd name="connsiteY12" fmla="*/ 59377 h 4108863"/>
                  <a:gd name="connsiteX13" fmla="*/ 750757 w 3173323"/>
                  <a:gd name="connsiteY13" fmla="*/ 35626 h 4108863"/>
                  <a:gd name="connsiteX14" fmla="*/ 786383 w 3173323"/>
                  <a:gd name="connsiteY14" fmla="*/ 23751 h 4108863"/>
                  <a:gd name="connsiteX15" fmla="*/ 822009 w 3173323"/>
                  <a:gd name="connsiteY15" fmla="*/ 11876 h 4108863"/>
                  <a:gd name="connsiteX16" fmla="*/ 976388 w 3173323"/>
                  <a:gd name="connsiteY16" fmla="*/ 0 h 4108863"/>
                  <a:gd name="connsiteX17" fmla="*/ 1427650 w 3173323"/>
                  <a:gd name="connsiteY17" fmla="*/ 11876 h 4108863"/>
                  <a:gd name="connsiteX18" fmla="*/ 1641406 w 3173323"/>
                  <a:gd name="connsiteY18" fmla="*/ 35626 h 4108863"/>
                  <a:gd name="connsiteX19" fmla="*/ 1688907 w 3173323"/>
                  <a:gd name="connsiteY19" fmla="*/ 47502 h 4108863"/>
                  <a:gd name="connsiteX20" fmla="*/ 2033292 w 3173323"/>
                  <a:gd name="connsiteY20" fmla="*/ 71252 h 4108863"/>
                  <a:gd name="connsiteX21" fmla="*/ 2128294 w 3173323"/>
                  <a:gd name="connsiteY21" fmla="*/ 83128 h 4108863"/>
                  <a:gd name="connsiteX22" fmla="*/ 2163920 w 3173323"/>
                  <a:gd name="connsiteY22" fmla="*/ 95003 h 4108863"/>
                  <a:gd name="connsiteX23" fmla="*/ 2211422 w 3173323"/>
                  <a:gd name="connsiteY23" fmla="*/ 106878 h 4108863"/>
                  <a:gd name="connsiteX24" fmla="*/ 2282674 w 3173323"/>
                  <a:gd name="connsiteY24" fmla="*/ 166255 h 4108863"/>
                  <a:gd name="connsiteX25" fmla="*/ 2389551 w 3173323"/>
                  <a:gd name="connsiteY25" fmla="*/ 261257 h 4108863"/>
                  <a:gd name="connsiteX26" fmla="*/ 2437053 w 3173323"/>
                  <a:gd name="connsiteY26" fmla="*/ 332509 h 4108863"/>
                  <a:gd name="connsiteX27" fmla="*/ 2460803 w 3173323"/>
                  <a:gd name="connsiteY27" fmla="*/ 368135 h 4108863"/>
                  <a:gd name="connsiteX28" fmla="*/ 2472679 w 3173323"/>
                  <a:gd name="connsiteY28" fmla="*/ 403761 h 4108863"/>
                  <a:gd name="connsiteX29" fmla="*/ 2532055 w 3173323"/>
                  <a:gd name="connsiteY29" fmla="*/ 475013 h 4108863"/>
                  <a:gd name="connsiteX30" fmla="*/ 2543931 w 3173323"/>
                  <a:gd name="connsiteY30" fmla="*/ 510639 h 4108863"/>
                  <a:gd name="connsiteX31" fmla="*/ 2567681 w 3173323"/>
                  <a:gd name="connsiteY31" fmla="*/ 546265 h 4108863"/>
                  <a:gd name="connsiteX32" fmla="*/ 2579557 w 3173323"/>
                  <a:gd name="connsiteY32" fmla="*/ 581891 h 4108863"/>
                  <a:gd name="connsiteX33" fmla="*/ 2615183 w 3173323"/>
                  <a:gd name="connsiteY33" fmla="*/ 665018 h 4108863"/>
                  <a:gd name="connsiteX34" fmla="*/ 2638933 w 3173323"/>
                  <a:gd name="connsiteY34" fmla="*/ 926276 h 4108863"/>
                  <a:gd name="connsiteX35" fmla="*/ 2650809 w 3173323"/>
                  <a:gd name="connsiteY35" fmla="*/ 1543792 h 4108863"/>
                  <a:gd name="connsiteX36" fmla="*/ 2698310 w 3173323"/>
                  <a:gd name="connsiteY36" fmla="*/ 1603169 h 4108863"/>
                  <a:gd name="connsiteX37" fmla="*/ 2781437 w 3173323"/>
                  <a:gd name="connsiteY37" fmla="*/ 1698172 h 4108863"/>
                  <a:gd name="connsiteX38" fmla="*/ 2817063 w 3173323"/>
                  <a:gd name="connsiteY38" fmla="*/ 1733798 h 4108863"/>
                  <a:gd name="connsiteX39" fmla="*/ 2876440 w 3173323"/>
                  <a:gd name="connsiteY39" fmla="*/ 1745673 h 4108863"/>
                  <a:gd name="connsiteX40" fmla="*/ 2912066 w 3173323"/>
                  <a:gd name="connsiteY40" fmla="*/ 1757548 h 4108863"/>
                  <a:gd name="connsiteX41" fmla="*/ 3054570 w 3173323"/>
                  <a:gd name="connsiteY41" fmla="*/ 1876302 h 4108863"/>
                  <a:gd name="connsiteX42" fmla="*/ 3113946 w 3173323"/>
                  <a:gd name="connsiteY42" fmla="*/ 1947554 h 4108863"/>
                  <a:gd name="connsiteX43" fmla="*/ 3125822 w 3173323"/>
                  <a:gd name="connsiteY43" fmla="*/ 1983179 h 4108863"/>
                  <a:gd name="connsiteX44" fmla="*/ 3149572 w 3173323"/>
                  <a:gd name="connsiteY44" fmla="*/ 2018805 h 4108863"/>
                  <a:gd name="connsiteX45" fmla="*/ 3173323 w 3173323"/>
                  <a:gd name="connsiteY45" fmla="*/ 2090057 h 4108863"/>
                  <a:gd name="connsiteX46" fmla="*/ 3161448 w 3173323"/>
                  <a:gd name="connsiteY46" fmla="*/ 2256312 h 4108863"/>
                  <a:gd name="connsiteX47" fmla="*/ 3137697 w 3173323"/>
                  <a:gd name="connsiteY47" fmla="*/ 2327564 h 4108863"/>
                  <a:gd name="connsiteX48" fmla="*/ 3113946 w 3173323"/>
                  <a:gd name="connsiteY48" fmla="*/ 2398816 h 4108863"/>
                  <a:gd name="connsiteX49" fmla="*/ 3102071 w 3173323"/>
                  <a:gd name="connsiteY49" fmla="*/ 2434442 h 4108863"/>
                  <a:gd name="connsiteX50" fmla="*/ 3078320 w 3173323"/>
                  <a:gd name="connsiteY50" fmla="*/ 2470068 h 4108863"/>
                  <a:gd name="connsiteX51" fmla="*/ 3066445 w 3173323"/>
                  <a:gd name="connsiteY51" fmla="*/ 2648198 h 4108863"/>
                  <a:gd name="connsiteX52" fmla="*/ 2995193 w 3173323"/>
                  <a:gd name="connsiteY52" fmla="*/ 2671948 h 4108863"/>
                  <a:gd name="connsiteX53" fmla="*/ 2817063 w 3173323"/>
                  <a:gd name="connsiteY53" fmla="*/ 2731325 h 4108863"/>
                  <a:gd name="connsiteX54" fmla="*/ 2745811 w 3173323"/>
                  <a:gd name="connsiteY54" fmla="*/ 2755076 h 4108863"/>
                  <a:gd name="connsiteX55" fmla="*/ 2710185 w 3173323"/>
                  <a:gd name="connsiteY55" fmla="*/ 2778826 h 4108863"/>
                  <a:gd name="connsiteX56" fmla="*/ 2603307 w 3173323"/>
                  <a:gd name="connsiteY56" fmla="*/ 2814452 h 4108863"/>
                  <a:gd name="connsiteX57" fmla="*/ 2567681 w 3173323"/>
                  <a:gd name="connsiteY57" fmla="*/ 2826328 h 4108863"/>
                  <a:gd name="connsiteX58" fmla="*/ 2532055 w 3173323"/>
                  <a:gd name="connsiteY58" fmla="*/ 2838203 h 4108863"/>
                  <a:gd name="connsiteX59" fmla="*/ 2460803 w 3173323"/>
                  <a:gd name="connsiteY59" fmla="*/ 2885704 h 4108863"/>
                  <a:gd name="connsiteX60" fmla="*/ 2425177 w 3173323"/>
                  <a:gd name="connsiteY60" fmla="*/ 2909455 h 4108863"/>
                  <a:gd name="connsiteX61" fmla="*/ 2389551 w 3173323"/>
                  <a:gd name="connsiteY61" fmla="*/ 2921330 h 4108863"/>
                  <a:gd name="connsiteX62" fmla="*/ 2318300 w 3173323"/>
                  <a:gd name="connsiteY62" fmla="*/ 2956956 h 4108863"/>
                  <a:gd name="connsiteX63" fmla="*/ 2247048 w 3173323"/>
                  <a:gd name="connsiteY63" fmla="*/ 3016333 h 4108863"/>
                  <a:gd name="connsiteX64" fmla="*/ 2223297 w 3173323"/>
                  <a:gd name="connsiteY64" fmla="*/ 3051959 h 4108863"/>
                  <a:gd name="connsiteX65" fmla="*/ 2199546 w 3173323"/>
                  <a:gd name="connsiteY65" fmla="*/ 3194463 h 4108863"/>
                  <a:gd name="connsiteX66" fmla="*/ 2152045 w 3173323"/>
                  <a:gd name="connsiteY66" fmla="*/ 3301341 h 4108863"/>
                  <a:gd name="connsiteX67" fmla="*/ 2092668 w 3173323"/>
                  <a:gd name="connsiteY67" fmla="*/ 3479470 h 4108863"/>
                  <a:gd name="connsiteX68" fmla="*/ 2080793 w 3173323"/>
                  <a:gd name="connsiteY68" fmla="*/ 3515096 h 4108863"/>
                  <a:gd name="connsiteX69" fmla="*/ 2068918 w 3173323"/>
                  <a:gd name="connsiteY69" fmla="*/ 3550722 h 4108863"/>
                  <a:gd name="connsiteX70" fmla="*/ 2045167 w 3173323"/>
                  <a:gd name="connsiteY70" fmla="*/ 3645725 h 4108863"/>
                  <a:gd name="connsiteX71" fmla="*/ 1973915 w 3173323"/>
                  <a:gd name="connsiteY71" fmla="*/ 3764478 h 4108863"/>
                  <a:gd name="connsiteX72" fmla="*/ 1950164 w 3173323"/>
                  <a:gd name="connsiteY72" fmla="*/ 3800104 h 4108863"/>
                  <a:gd name="connsiteX73" fmla="*/ 1938289 w 3173323"/>
                  <a:gd name="connsiteY73" fmla="*/ 3835730 h 4108863"/>
                  <a:gd name="connsiteX74" fmla="*/ 1926414 w 3173323"/>
                  <a:gd name="connsiteY74" fmla="*/ 3883231 h 4108863"/>
                  <a:gd name="connsiteX75" fmla="*/ 1843287 w 3173323"/>
                  <a:gd name="connsiteY75" fmla="*/ 3990109 h 4108863"/>
                  <a:gd name="connsiteX76" fmla="*/ 1831411 w 3173323"/>
                  <a:gd name="connsiteY76" fmla="*/ 4025735 h 4108863"/>
                  <a:gd name="connsiteX77" fmla="*/ 1795785 w 3173323"/>
                  <a:gd name="connsiteY77" fmla="*/ 4037611 h 4108863"/>
                  <a:gd name="connsiteX78" fmla="*/ 1760159 w 3173323"/>
                  <a:gd name="connsiteY78" fmla="*/ 4061361 h 4108863"/>
                  <a:gd name="connsiteX79" fmla="*/ 1688907 w 3173323"/>
                  <a:gd name="connsiteY79" fmla="*/ 4085112 h 4108863"/>
                  <a:gd name="connsiteX80" fmla="*/ 1582029 w 3173323"/>
                  <a:gd name="connsiteY80" fmla="*/ 4108863 h 4108863"/>
                  <a:gd name="connsiteX81" fmla="*/ 1047640 w 3173323"/>
                  <a:gd name="connsiteY81" fmla="*/ 4096987 h 4108863"/>
                  <a:gd name="connsiteX82" fmla="*/ 976388 w 3173323"/>
                  <a:gd name="connsiteY82" fmla="*/ 4073237 h 4108863"/>
                  <a:gd name="connsiteX83" fmla="*/ 905136 w 3173323"/>
                  <a:gd name="connsiteY83" fmla="*/ 4037611 h 4108863"/>
                  <a:gd name="connsiteX84" fmla="*/ 833884 w 3173323"/>
                  <a:gd name="connsiteY84" fmla="*/ 4001985 h 4108863"/>
                  <a:gd name="connsiteX85" fmla="*/ 798258 w 3173323"/>
                  <a:gd name="connsiteY85" fmla="*/ 3978234 h 4108863"/>
                  <a:gd name="connsiteX86" fmla="*/ 727006 w 3173323"/>
                  <a:gd name="connsiteY86" fmla="*/ 3942608 h 4108863"/>
                  <a:gd name="connsiteX87" fmla="*/ 655754 w 3173323"/>
                  <a:gd name="connsiteY87" fmla="*/ 3859481 h 4108863"/>
                  <a:gd name="connsiteX88" fmla="*/ 620128 w 3173323"/>
                  <a:gd name="connsiteY88" fmla="*/ 3823855 h 4108863"/>
                  <a:gd name="connsiteX89" fmla="*/ 572627 w 3173323"/>
                  <a:gd name="connsiteY89" fmla="*/ 3752603 h 4108863"/>
                  <a:gd name="connsiteX90" fmla="*/ 548876 w 3173323"/>
                  <a:gd name="connsiteY90" fmla="*/ 3716977 h 4108863"/>
                  <a:gd name="connsiteX91" fmla="*/ 525125 w 3173323"/>
                  <a:gd name="connsiteY91" fmla="*/ 3645725 h 4108863"/>
                  <a:gd name="connsiteX92" fmla="*/ 513250 w 3173323"/>
                  <a:gd name="connsiteY92" fmla="*/ 3610099 h 4108863"/>
                  <a:gd name="connsiteX93" fmla="*/ 489500 w 3173323"/>
                  <a:gd name="connsiteY93" fmla="*/ 3574473 h 4108863"/>
                  <a:gd name="connsiteX94" fmla="*/ 477624 w 3173323"/>
                  <a:gd name="connsiteY94" fmla="*/ 3538847 h 4108863"/>
                  <a:gd name="connsiteX95" fmla="*/ 430123 w 3173323"/>
                  <a:gd name="connsiteY95" fmla="*/ 3467595 h 4108863"/>
                  <a:gd name="connsiteX96" fmla="*/ 394497 w 3173323"/>
                  <a:gd name="connsiteY96" fmla="*/ 3360717 h 4108863"/>
                  <a:gd name="connsiteX97" fmla="*/ 382622 w 3173323"/>
                  <a:gd name="connsiteY97" fmla="*/ 3325091 h 4108863"/>
                  <a:gd name="connsiteX98" fmla="*/ 370746 w 3173323"/>
                  <a:gd name="connsiteY98" fmla="*/ 3289465 h 4108863"/>
                  <a:gd name="connsiteX99" fmla="*/ 358871 w 3173323"/>
                  <a:gd name="connsiteY99" fmla="*/ 3241964 h 4108863"/>
                  <a:gd name="connsiteX100" fmla="*/ 346996 w 3173323"/>
                  <a:gd name="connsiteY100" fmla="*/ 3182587 h 4108863"/>
                  <a:gd name="connsiteX101" fmla="*/ 323245 w 3173323"/>
                  <a:gd name="connsiteY101" fmla="*/ 3111335 h 4108863"/>
                  <a:gd name="connsiteX102" fmla="*/ 311370 w 3173323"/>
                  <a:gd name="connsiteY102" fmla="*/ 3075709 h 4108863"/>
                  <a:gd name="connsiteX103" fmla="*/ 275744 w 3173323"/>
                  <a:gd name="connsiteY103" fmla="*/ 3063834 h 4108863"/>
                  <a:gd name="connsiteX104" fmla="*/ 263868 w 3173323"/>
                  <a:gd name="connsiteY104" fmla="*/ 3028208 h 4108863"/>
                  <a:gd name="connsiteX105" fmla="*/ 228242 w 3173323"/>
                  <a:gd name="connsiteY105" fmla="*/ 2826328 h 4108863"/>
                  <a:gd name="connsiteX106" fmla="*/ 204492 w 3173323"/>
                  <a:gd name="connsiteY106" fmla="*/ 2671948 h 4108863"/>
                  <a:gd name="connsiteX107" fmla="*/ 192616 w 3173323"/>
                  <a:gd name="connsiteY107" fmla="*/ 2636322 h 4108863"/>
                  <a:gd name="connsiteX108" fmla="*/ 180741 w 3173323"/>
                  <a:gd name="connsiteY108" fmla="*/ 2553195 h 4108863"/>
                  <a:gd name="connsiteX109" fmla="*/ 168866 w 3173323"/>
                  <a:gd name="connsiteY109" fmla="*/ 2446317 h 4108863"/>
                  <a:gd name="connsiteX110" fmla="*/ 145115 w 3173323"/>
                  <a:gd name="connsiteY110" fmla="*/ 2327564 h 4108863"/>
                  <a:gd name="connsiteX111" fmla="*/ 133240 w 3173323"/>
                  <a:gd name="connsiteY111" fmla="*/ 2256312 h 4108863"/>
                  <a:gd name="connsiteX112" fmla="*/ 121364 w 3173323"/>
                  <a:gd name="connsiteY112" fmla="*/ 2220686 h 4108863"/>
                  <a:gd name="connsiteX113" fmla="*/ 97614 w 3173323"/>
                  <a:gd name="connsiteY113" fmla="*/ 2101933 h 4108863"/>
                  <a:gd name="connsiteX114" fmla="*/ 85738 w 3173323"/>
                  <a:gd name="connsiteY114" fmla="*/ 2054431 h 4108863"/>
                  <a:gd name="connsiteX115" fmla="*/ 61988 w 3173323"/>
                  <a:gd name="connsiteY115" fmla="*/ 1888177 h 4108863"/>
                  <a:gd name="connsiteX116" fmla="*/ 38237 w 3173323"/>
                  <a:gd name="connsiteY116" fmla="*/ 1816925 h 4108863"/>
                  <a:gd name="connsiteX117" fmla="*/ 61989 w 3173323"/>
                  <a:gd name="connsiteY117" fmla="*/ 1698171 h 4108863"/>
                  <a:gd name="connsiteX118" fmla="*/ 2611 w 3173323"/>
                  <a:gd name="connsiteY118" fmla="*/ 1318161 h 4108863"/>
                  <a:gd name="connsiteX119" fmla="*/ 14486 w 3173323"/>
                  <a:gd name="connsiteY119" fmla="*/ 1199408 h 4108863"/>
                  <a:gd name="connsiteX120" fmla="*/ 50112 w 3173323"/>
                  <a:gd name="connsiteY120" fmla="*/ 1045030 h 4108863"/>
                  <a:gd name="connsiteX121" fmla="*/ 97614 w 3173323"/>
                  <a:gd name="connsiteY121" fmla="*/ 617518 h 4108863"/>
                  <a:gd name="connsiteX0" fmla="*/ 85738 w 3173323"/>
                  <a:gd name="connsiteY0" fmla="*/ 617517 h 4108863"/>
                  <a:gd name="connsiteX1" fmla="*/ 97614 w 3173323"/>
                  <a:gd name="connsiteY1" fmla="*/ 534390 h 4108863"/>
                  <a:gd name="connsiteX2" fmla="*/ 121364 w 3173323"/>
                  <a:gd name="connsiteY2" fmla="*/ 463138 h 4108863"/>
                  <a:gd name="connsiteX3" fmla="*/ 180741 w 3173323"/>
                  <a:gd name="connsiteY3" fmla="*/ 356260 h 4108863"/>
                  <a:gd name="connsiteX4" fmla="*/ 251993 w 3173323"/>
                  <a:gd name="connsiteY4" fmla="*/ 308759 h 4108863"/>
                  <a:gd name="connsiteX5" fmla="*/ 311370 w 3173323"/>
                  <a:gd name="connsiteY5" fmla="*/ 249382 h 4108863"/>
                  <a:gd name="connsiteX6" fmla="*/ 346996 w 3173323"/>
                  <a:gd name="connsiteY6" fmla="*/ 213756 h 4108863"/>
                  <a:gd name="connsiteX7" fmla="*/ 418248 w 3173323"/>
                  <a:gd name="connsiteY7" fmla="*/ 166255 h 4108863"/>
                  <a:gd name="connsiteX8" fmla="*/ 453874 w 3173323"/>
                  <a:gd name="connsiteY8" fmla="*/ 142504 h 4108863"/>
                  <a:gd name="connsiteX9" fmla="*/ 489500 w 3173323"/>
                  <a:gd name="connsiteY9" fmla="*/ 118754 h 4108863"/>
                  <a:gd name="connsiteX10" fmla="*/ 560751 w 3173323"/>
                  <a:gd name="connsiteY10" fmla="*/ 95003 h 4108863"/>
                  <a:gd name="connsiteX11" fmla="*/ 608253 w 3173323"/>
                  <a:gd name="connsiteY11" fmla="*/ 83128 h 4108863"/>
                  <a:gd name="connsiteX12" fmla="*/ 679505 w 3173323"/>
                  <a:gd name="connsiteY12" fmla="*/ 59377 h 4108863"/>
                  <a:gd name="connsiteX13" fmla="*/ 750757 w 3173323"/>
                  <a:gd name="connsiteY13" fmla="*/ 35626 h 4108863"/>
                  <a:gd name="connsiteX14" fmla="*/ 786383 w 3173323"/>
                  <a:gd name="connsiteY14" fmla="*/ 23751 h 4108863"/>
                  <a:gd name="connsiteX15" fmla="*/ 822009 w 3173323"/>
                  <a:gd name="connsiteY15" fmla="*/ 11876 h 4108863"/>
                  <a:gd name="connsiteX16" fmla="*/ 976388 w 3173323"/>
                  <a:gd name="connsiteY16" fmla="*/ 0 h 4108863"/>
                  <a:gd name="connsiteX17" fmla="*/ 1427650 w 3173323"/>
                  <a:gd name="connsiteY17" fmla="*/ 11876 h 4108863"/>
                  <a:gd name="connsiteX18" fmla="*/ 1641406 w 3173323"/>
                  <a:gd name="connsiteY18" fmla="*/ 35626 h 4108863"/>
                  <a:gd name="connsiteX19" fmla="*/ 1688907 w 3173323"/>
                  <a:gd name="connsiteY19" fmla="*/ 47502 h 4108863"/>
                  <a:gd name="connsiteX20" fmla="*/ 2033292 w 3173323"/>
                  <a:gd name="connsiteY20" fmla="*/ 71252 h 4108863"/>
                  <a:gd name="connsiteX21" fmla="*/ 2128294 w 3173323"/>
                  <a:gd name="connsiteY21" fmla="*/ 83128 h 4108863"/>
                  <a:gd name="connsiteX22" fmla="*/ 2163920 w 3173323"/>
                  <a:gd name="connsiteY22" fmla="*/ 95003 h 4108863"/>
                  <a:gd name="connsiteX23" fmla="*/ 2211422 w 3173323"/>
                  <a:gd name="connsiteY23" fmla="*/ 106878 h 4108863"/>
                  <a:gd name="connsiteX24" fmla="*/ 2282674 w 3173323"/>
                  <a:gd name="connsiteY24" fmla="*/ 166255 h 4108863"/>
                  <a:gd name="connsiteX25" fmla="*/ 2389551 w 3173323"/>
                  <a:gd name="connsiteY25" fmla="*/ 261257 h 4108863"/>
                  <a:gd name="connsiteX26" fmla="*/ 2437053 w 3173323"/>
                  <a:gd name="connsiteY26" fmla="*/ 332509 h 4108863"/>
                  <a:gd name="connsiteX27" fmla="*/ 2460803 w 3173323"/>
                  <a:gd name="connsiteY27" fmla="*/ 368135 h 4108863"/>
                  <a:gd name="connsiteX28" fmla="*/ 2472679 w 3173323"/>
                  <a:gd name="connsiteY28" fmla="*/ 403761 h 4108863"/>
                  <a:gd name="connsiteX29" fmla="*/ 2532055 w 3173323"/>
                  <a:gd name="connsiteY29" fmla="*/ 475013 h 4108863"/>
                  <a:gd name="connsiteX30" fmla="*/ 2543931 w 3173323"/>
                  <a:gd name="connsiteY30" fmla="*/ 510639 h 4108863"/>
                  <a:gd name="connsiteX31" fmla="*/ 2567681 w 3173323"/>
                  <a:gd name="connsiteY31" fmla="*/ 546265 h 4108863"/>
                  <a:gd name="connsiteX32" fmla="*/ 2579557 w 3173323"/>
                  <a:gd name="connsiteY32" fmla="*/ 581891 h 4108863"/>
                  <a:gd name="connsiteX33" fmla="*/ 2615183 w 3173323"/>
                  <a:gd name="connsiteY33" fmla="*/ 665018 h 4108863"/>
                  <a:gd name="connsiteX34" fmla="*/ 2638933 w 3173323"/>
                  <a:gd name="connsiteY34" fmla="*/ 926276 h 4108863"/>
                  <a:gd name="connsiteX35" fmla="*/ 2650809 w 3173323"/>
                  <a:gd name="connsiteY35" fmla="*/ 1543792 h 4108863"/>
                  <a:gd name="connsiteX36" fmla="*/ 2698310 w 3173323"/>
                  <a:gd name="connsiteY36" fmla="*/ 1603169 h 4108863"/>
                  <a:gd name="connsiteX37" fmla="*/ 2781437 w 3173323"/>
                  <a:gd name="connsiteY37" fmla="*/ 1698172 h 4108863"/>
                  <a:gd name="connsiteX38" fmla="*/ 2817063 w 3173323"/>
                  <a:gd name="connsiteY38" fmla="*/ 1733798 h 4108863"/>
                  <a:gd name="connsiteX39" fmla="*/ 2876440 w 3173323"/>
                  <a:gd name="connsiteY39" fmla="*/ 1745673 h 4108863"/>
                  <a:gd name="connsiteX40" fmla="*/ 2912066 w 3173323"/>
                  <a:gd name="connsiteY40" fmla="*/ 1757548 h 4108863"/>
                  <a:gd name="connsiteX41" fmla="*/ 3054570 w 3173323"/>
                  <a:gd name="connsiteY41" fmla="*/ 1876302 h 4108863"/>
                  <a:gd name="connsiteX42" fmla="*/ 3113946 w 3173323"/>
                  <a:gd name="connsiteY42" fmla="*/ 1947554 h 4108863"/>
                  <a:gd name="connsiteX43" fmla="*/ 3125822 w 3173323"/>
                  <a:gd name="connsiteY43" fmla="*/ 1983179 h 4108863"/>
                  <a:gd name="connsiteX44" fmla="*/ 3149572 w 3173323"/>
                  <a:gd name="connsiteY44" fmla="*/ 2018805 h 4108863"/>
                  <a:gd name="connsiteX45" fmla="*/ 3173323 w 3173323"/>
                  <a:gd name="connsiteY45" fmla="*/ 2090057 h 4108863"/>
                  <a:gd name="connsiteX46" fmla="*/ 3161448 w 3173323"/>
                  <a:gd name="connsiteY46" fmla="*/ 2256312 h 4108863"/>
                  <a:gd name="connsiteX47" fmla="*/ 3137697 w 3173323"/>
                  <a:gd name="connsiteY47" fmla="*/ 2327564 h 4108863"/>
                  <a:gd name="connsiteX48" fmla="*/ 3113946 w 3173323"/>
                  <a:gd name="connsiteY48" fmla="*/ 2398816 h 4108863"/>
                  <a:gd name="connsiteX49" fmla="*/ 3102071 w 3173323"/>
                  <a:gd name="connsiteY49" fmla="*/ 2434442 h 4108863"/>
                  <a:gd name="connsiteX50" fmla="*/ 3078320 w 3173323"/>
                  <a:gd name="connsiteY50" fmla="*/ 2470068 h 4108863"/>
                  <a:gd name="connsiteX51" fmla="*/ 3066445 w 3173323"/>
                  <a:gd name="connsiteY51" fmla="*/ 2648198 h 4108863"/>
                  <a:gd name="connsiteX52" fmla="*/ 2995193 w 3173323"/>
                  <a:gd name="connsiteY52" fmla="*/ 2671948 h 4108863"/>
                  <a:gd name="connsiteX53" fmla="*/ 2817063 w 3173323"/>
                  <a:gd name="connsiteY53" fmla="*/ 2731325 h 4108863"/>
                  <a:gd name="connsiteX54" fmla="*/ 2745811 w 3173323"/>
                  <a:gd name="connsiteY54" fmla="*/ 2755076 h 4108863"/>
                  <a:gd name="connsiteX55" fmla="*/ 2710185 w 3173323"/>
                  <a:gd name="connsiteY55" fmla="*/ 2778826 h 4108863"/>
                  <a:gd name="connsiteX56" fmla="*/ 2603307 w 3173323"/>
                  <a:gd name="connsiteY56" fmla="*/ 2814452 h 4108863"/>
                  <a:gd name="connsiteX57" fmla="*/ 2567681 w 3173323"/>
                  <a:gd name="connsiteY57" fmla="*/ 2826328 h 4108863"/>
                  <a:gd name="connsiteX58" fmla="*/ 2532055 w 3173323"/>
                  <a:gd name="connsiteY58" fmla="*/ 2838203 h 4108863"/>
                  <a:gd name="connsiteX59" fmla="*/ 2460803 w 3173323"/>
                  <a:gd name="connsiteY59" fmla="*/ 2885704 h 4108863"/>
                  <a:gd name="connsiteX60" fmla="*/ 2425177 w 3173323"/>
                  <a:gd name="connsiteY60" fmla="*/ 2909455 h 4108863"/>
                  <a:gd name="connsiteX61" fmla="*/ 2389551 w 3173323"/>
                  <a:gd name="connsiteY61" fmla="*/ 2921330 h 4108863"/>
                  <a:gd name="connsiteX62" fmla="*/ 2318300 w 3173323"/>
                  <a:gd name="connsiteY62" fmla="*/ 2956956 h 4108863"/>
                  <a:gd name="connsiteX63" fmla="*/ 2247048 w 3173323"/>
                  <a:gd name="connsiteY63" fmla="*/ 3016333 h 4108863"/>
                  <a:gd name="connsiteX64" fmla="*/ 2223297 w 3173323"/>
                  <a:gd name="connsiteY64" fmla="*/ 3051959 h 4108863"/>
                  <a:gd name="connsiteX65" fmla="*/ 2199546 w 3173323"/>
                  <a:gd name="connsiteY65" fmla="*/ 3194463 h 4108863"/>
                  <a:gd name="connsiteX66" fmla="*/ 2152045 w 3173323"/>
                  <a:gd name="connsiteY66" fmla="*/ 3301341 h 4108863"/>
                  <a:gd name="connsiteX67" fmla="*/ 2092668 w 3173323"/>
                  <a:gd name="connsiteY67" fmla="*/ 3479470 h 4108863"/>
                  <a:gd name="connsiteX68" fmla="*/ 2080793 w 3173323"/>
                  <a:gd name="connsiteY68" fmla="*/ 3515096 h 4108863"/>
                  <a:gd name="connsiteX69" fmla="*/ 2068918 w 3173323"/>
                  <a:gd name="connsiteY69" fmla="*/ 3550722 h 4108863"/>
                  <a:gd name="connsiteX70" fmla="*/ 2045167 w 3173323"/>
                  <a:gd name="connsiteY70" fmla="*/ 3645725 h 4108863"/>
                  <a:gd name="connsiteX71" fmla="*/ 1973915 w 3173323"/>
                  <a:gd name="connsiteY71" fmla="*/ 3764478 h 4108863"/>
                  <a:gd name="connsiteX72" fmla="*/ 1950164 w 3173323"/>
                  <a:gd name="connsiteY72" fmla="*/ 3800104 h 4108863"/>
                  <a:gd name="connsiteX73" fmla="*/ 1938289 w 3173323"/>
                  <a:gd name="connsiteY73" fmla="*/ 3835730 h 4108863"/>
                  <a:gd name="connsiteX74" fmla="*/ 1926414 w 3173323"/>
                  <a:gd name="connsiteY74" fmla="*/ 3883231 h 4108863"/>
                  <a:gd name="connsiteX75" fmla="*/ 1843287 w 3173323"/>
                  <a:gd name="connsiteY75" fmla="*/ 3990109 h 4108863"/>
                  <a:gd name="connsiteX76" fmla="*/ 1831411 w 3173323"/>
                  <a:gd name="connsiteY76" fmla="*/ 4025735 h 4108863"/>
                  <a:gd name="connsiteX77" fmla="*/ 1795785 w 3173323"/>
                  <a:gd name="connsiteY77" fmla="*/ 4037611 h 4108863"/>
                  <a:gd name="connsiteX78" fmla="*/ 1760159 w 3173323"/>
                  <a:gd name="connsiteY78" fmla="*/ 4061361 h 4108863"/>
                  <a:gd name="connsiteX79" fmla="*/ 1688907 w 3173323"/>
                  <a:gd name="connsiteY79" fmla="*/ 4085112 h 4108863"/>
                  <a:gd name="connsiteX80" fmla="*/ 1582029 w 3173323"/>
                  <a:gd name="connsiteY80" fmla="*/ 4108863 h 4108863"/>
                  <a:gd name="connsiteX81" fmla="*/ 1047640 w 3173323"/>
                  <a:gd name="connsiteY81" fmla="*/ 4096987 h 4108863"/>
                  <a:gd name="connsiteX82" fmla="*/ 976388 w 3173323"/>
                  <a:gd name="connsiteY82" fmla="*/ 4073237 h 4108863"/>
                  <a:gd name="connsiteX83" fmla="*/ 905136 w 3173323"/>
                  <a:gd name="connsiteY83" fmla="*/ 4037611 h 4108863"/>
                  <a:gd name="connsiteX84" fmla="*/ 833884 w 3173323"/>
                  <a:gd name="connsiteY84" fmla="*/ 4001985 h 4108863"/>
                  <a:gd name="connsiteX85" fmla="*/ 798258 w 3173323"/>
                  <a:gd name="connsiteY85" fmla="*/ 3978234 h 4108863"/>
                  <a:gd name="connsiteX86" fmla="*/ 727006 w 3173323"/>
                  <a:gd name="connsiteY86" fmla="*/ 3942608 h 4108863"/>
                  <a:gd name="connsiteX87" fmla="*/ 655754 w 3173323"/>
                  <a:gd name="connsiteY87" fmla="*/ 3859481 h 4108863"/>
                  <a:gd name="connsiteX88" fmla="*/ 620128 w 3173323"/>
                  <a:gd name="connsiteY88" fmla="*/ 3823855 h 4108863"/>
                  <a:gd name="connsiteX89" fmla="*/ 572627 w 3173323"/>
                  <a:gd name="connsiteY89" fmla="*/ 3752603 h 4108863"/>
                  <a:gd name="connsiteX90" fmla="*/ 548876 w 3173323"/>
                  <a:gd name="connsiteY90" fmla="*/ 3716977 h 4108863"/>
                  <a:gd name="connsiteX91" fmla="*/ 525125 w 3173323"/>
                  <a:gd name="connsiteY91" fmla="*/ 3645725 h 4108863"/>
                  <a:gd name="connsiteX92" fmla="*/ 513250 w 3173323"/>
                  <a:gd name="connsiteY92" fmla="*/ 3610099 h 4108863"/>
                  <a:gd name="connsiteX93" fmla="*/ 489500 w 3173323"/>
                  <a:gd name="connsiteY93" fmla="*/ 3574473 h 4108863"/>
                  <a:gd name="connsiteX94" fmla="*/ 477624 w 3173323"/>
                  <a:gd name="connsiteY94" fmla="*/ 3538847 h 4108863"/>
                  <a:gd name="connsiteX95" fmla="*/ 430123 w 3173323"/>
                  <a:gd name="connsiteY95" fmla="*/ 3467595 h 4108863"/>
                  <a:gd name="connsiteX96" fmla="*/ 394497 w 3173323"/>
                  <a:gd name="connsiteY96" fmla="*/ 3360717 h 4108863"/>
                  <a:gd name="connsiteX97" fmla="*/ 382622 w 3173323"/>
                  <a:gd name="connsiteY97" fmla="*/ 3325091 h 4108863"/>
                  <a:gd name="connsiteX98" fmla="*/ 370746 w 3173323"/>
                  <a:gd name="connsiteY98" fmla="*/ 3289465 h 4108863"/>
                  <a:gd name="connsiteX99" fmla="*/ 358871 w 3173323"/>
                  <a:gd name="connsiteY99" fmla="*/ 3241964 h 4108863"/>
                  <a:gd name="connsiteX100" fmla="*/ 346996 w 3173323"/>
                  <a:gd name="connsiteY100" fmla="*/ 3182587 h 4108863"/>
                  <a:gd name="connsiteX101" fmla="*/ 323245 w 3173323"/>
                  <a:gd name="connsiteY101" fmla="*/ 3111335 h 4108863"/>
                  <a:gd name="connsiteX102" fmla="*/ 311370 w 3173323"/>
                  <a:gd name="connsiteY102" fmla="*/ 3075709 h 4108863"/>
                  <a:gd name="connsiteX103" fmla="*/ 275744 w 3173323"/>
                  <a:gd name="connsiteY103" fmla="*/ 3063834 h 4108863"/>
                  <a:gd name="connsiteX104" fmla="*/ 263868 w 3173323"/>
                  <a:gd name="connsiteY104" fmla="*/ 3028208 h 4108863"/>
                  <a:gd name="connsiteX105" fmla="*/ 228242 w 3173323"/>
                  <a:gd name="connsiteY105" fmla="*/ 2826328 h 4108863"/>
                  <a:gd name="connsiteX106" fmla="*/ 204492 w 3173323"/>
                  <a:gd name="connsiteY106" fmla="*/ 2671948 h 4108863"/>
                  <a:gd name="connsiteX107" fmla="*/ 192616 w 3173323"/>
                  <a:gd name="connsiteY107" fmla="*/ 2636322 h 4108863"/>
                  <a:gd name="connsiteX108" fmla="*/ 180741 w 3173323"/>
                  <a:gd name="connsiteY108" fmla="*/ 2553195 h 4108863"/>
                  <a:gd name="connsiteX109" fmla="*/ 168866 w 3173323"/>
                  <a:gd name="connsiteY109" fmla="*/ 2446317 h 4108863"/>
                  <a:gd name="connsiteX110" fmla="*/ 145115 w 3173323"/>
                  <a:gd name="connsiteY110" fmla="*/ 2327564 h 4108863"/>
                  <a:gd name="connsiteX111" fmla="*/ 133240 w 3173323"/>
                  <a:gd name="connsiteY111" fmla="*/ 2256312 h 4108863"/>
                  <a:gd name="connsiteX112" fmla="*/ 121364 w 3173323"/>
                  <a:gd name="connsiteY112" fmla="*/ 2220686 h 4108863"/>
                  <a:gd name="connsiteX113" fmla="*/ 97614 w 3173323"/>
                  <a:gd name="connsiteY113" fmla="*/ 2101933 h 4108863"/>
                  <a:gd name="connsiteX114" fmla="*/ 85738 w 3173323"/>
                  <a:gd name="connsiteY114" fmla="*/ 2054431 h 4108863"/>
                  <a:gd name="connsiteX115" fmla="*/ 61988 w 3173323"/>
                  <a:gd name="connsiteY115" fmla="*/ 1888177 h 4108863"/>
                  <a:gd name="connsiteX116" fmla="*/ 38237 w 3173323"/>
                  <a:gd name="connsiteY116" fmla="*/ 1816925 h 4108863"/>
                  <a:gd name="connsiteX117" fmla="*/ 61989 w 3173323"/>
                  <a:gd name="connsiteY117" fmla="*/ 1698171 h 4108863"/>
                  <a:gd name="connsiteX118" fmla="*/ 2611 w 3173323"/>
                  <a:gd name="connsiteY118" fmla="*/ 1413164 h 4108863"/>
                  <a:gd name="connsiteX119" fmla="*/ 14486 w 3173323"/>
                  <a:gd name="connsiteY119" fmla="*/ 1199408 h 4108863"/>
                  <a:gd name="connsiteX120" fmla="*/ 50112 w 3173323"/>
                  <a:gd name="connsiteY120" fmla="*/ 1045030 h 4108863"/>
                  <a:gd name="connsiteX121" fmla="*/ 97614 w 3173323"/>
                  <a:gd name="connsiteY121" fmla="*/ 617518 h 410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</a:cxnLst>
                <a:rect l="l" t="t" r="r" b="b"/>
                <a:pathLst>
                  <a:path w="3173323" h="4108863">
                    <a:moveTo>
                      <a:pt x="85738" y="617517"/>
                    </a:moveTo>
                    <a:cubicBezTo>
                      <a:pt x="89697" y="589808"/>
                      <a:pt x="91320" y="561664"/>
                      <a:pt x="97614" y="534390"/>
                    </a:cubicBezTo>
                    <a:cubicBezTo>
                      <a:pt x="103243" y="509996"/>
                      <a:pt x="113447" y="486889"/>
                      <a:pt x="121364" y="463138"/>
                    </a:cubicBezTo>
                    <a:cubicBezTo>
                      <a:pt x="133738" y="426015"/>
                      <a:pt x="145745" y="379591"/>
                      <a:pt x="180741" y="356260"/>
                    </a:cubicBezTo>
                    <a:lnTo>
                      <a:pt x="251993" y="308759"/>
                    </a:lnTo>
                    <a:cubicBezTo>
                      <a:pt x="295536" y="243445"/>
                      <a:pt x="251993" y="298863"/>
                      <a:pt x="311370" y="249382"/>
                    </a:cubicBezTo>
                    <a:cubicBezTo>
                      <a:pt x="324272" y="238631"/>
                      <a:pt x="333739" y="224067"/>
                      <a:pt x="346996" y="213756"/>
                    </a:cubicBezTo>
                    <a:cubicBezTo>
                      <a:pt x="369528" y="196231"/>
                      <a:pt x="394497" y="182089"/>
                      <a:pt x="418248" y="166255"/>
                    </a:cubicBezTo>
                    <a:lnTo>
                      <a:pt x="453874" y="142504"/>
                    </a:lnTo>
                    <a:cubicBezTo>
                      <a:pt x="465749" y="134587"/>
                      <a:pt x="475960" y="123267"/>
                      <a:pt x="489500" y="118754"/>
                    </a:cubicBezTo>
                    <a:cubicBezTo>
                      <a:pt x="513250" y="110837"/>
                      <a:pt x="536463" y="101075"/>
                      <a:pt x="560751" y="95003"/>
                    </a:cubicBezTo>
                    <a:cubicBezTo>
                      <a:pt x="576585" y="91045"/>
                      <a:pt x="592620" y="87818"/>
                      <a:pt x="608253" y="83128"/>
                    </a:cubicBezTo>
                    <a:cubicBezTo>
                      <a:pt x="632233" y="75934"/>
                      <a:pt x="655754" y="67294"/>
                      <a:pt x="679505" y="59377"/>
                    </a:cubicBezTo>
                    <a:lnTo>
                      <a:pt x="750757" y="35626"/>
                    </a:lnTo>
                    <a:lnTo>
                      <a:pt x="786383" y="23751"/>
                    </a:lnTo>
                    <a:cubicBezTo>
                      <a:pt x="798258" y="19793"/>
                      <a:pt x="809528" y="12836"/>
                      <a:pt x="822009" y="11876"/>
                    </a:cubicBezTo>
                    <a:lnTo>
                      <a:pt x="976388" y="0"/>
                    </a:lnTo>
                    <a:lnTo>
                      <a:pt x="1427650" y="11876"/>
                    </a:lnTo>
                    <a:cubicBezTo>
                      <a:pt x="1500272" y="14781"/>
                      <a:pt x="1570558" y="21456"/>
                      <a:pt x="1641406" y="35626"/>
                    </a:cubicBezTo>
                    <a:cubicBezTo>
                      <a:pt x="1657410" y="38827"/>
                      <a:pt x="1672750" y="45194"/>
                      <a:pt x="1688907" y="47502"/>
                    </a:cubicBezTo>
                    <a:cubicBezTo>
                      <a:pt x="1790589" y="62028"/>
                      <a:pt x="1942130" y="66454"/>
                      <a:pt x="2033292" y="71252"/>
                    </a:cubicBezTo>
                    <a:cubicBezTo>
                      <a:pt x="2064959" y="75211"/>
                      <a:pt x="2096895" y="77419"/>
                      <a:pt x="2128294" y="83128"/>
                    </a:cubicBezTo>
                    <a:cubicBezTo>
                      <a:pt x="2140610" y="85367"/>
                      <a:pt x="2151884" y="91564"/>
                      <a:pt x="2163920" y="95003"/>
                    </a:cubicBezTo>
                    <a:cubicBezTo>
                      <a:pt x="2179613" y="99487"/>
                      <a:pt x="2195588" y="102920"/>
                      <a:pt x="2211422" y="106878"/>
                    </a:cubicBezTo>
                    <a:cubicBezTo>
                      <a:pt x="2299881" y="165852"/>
                      <a:pt x="2191230" y="90053"/>
                      <a:pt x="2282674" y="166255"/>
                    </a:cubicBezTo>
                    <a:cubicBezTo>
                      <a:pt x="2336220" y="210876"/>
                      <a:pt x="2331806" y="174641"/>
                      <a:pt x="2389551" y="261257"/>
                    </a:cubicBezTo>
                    <a:lnTo>
                      <a:pt x="2437053" y="332509"/>
                    </a:lnTo>
                    <a:cubicBezTo>
                      <a:pt x="2444970" y="344384"/>
                      <a:pt x="2456289" y="354595"/>
                      <a:pt x="2460803" y="368135"/>
                    </a:cubicBezTo>
                    <a:cubicBezTo>
                      <a:pt x="2464762" y="380010"/>
                      <a:pt x="2465735" y="393346"/>
                      <a:pt x="2472679" y="403761"/>
                    </a:cubicBezTo>
                    <a:cubicBezTo>
                      <a:pt x="2525208" y="482553"/>
                      <a:pt x="2493202" y="397306"/>
                      <a:pt x="2532055" y="475013"/>
                    </a:cubicBezTo>
                    <a:cubicBezTo>
                      <a:pt x="2537653" y="486209"/>
                      <a:pt x="2538333" y="499443"/>
                      <a:pt x="2543931" y="510639"/>
                    </a:cubicBezTo>
                    <a:cubicBezTo>
                      <a:pt x="2550314" y="523404"/>
                      <a:pt x="2561298" y="533500"/>
                      <a:pt x="2567681" y="546265"/>
                    </a:cubicBezTo>
                    <a:cubicBezTo>
                      <a:pt x="2573279" y="557461"/>
                      <a:pt x="2574626" y="570385"/>
                      <a:pt x="2579557" y="581891"/>
                    </a:cubicBezTo>
                    <a:cubicBezTo>
                      <a:pt x="2623580" y="684612"/>
                      <a:pt x="2587332" y="581468"/>
                      <a:pt x="2615183" y="665018"/>
                    </a:cubicBezTo>
                    <a:cubicBezTo>
                      <a:pt x="2634228" y="779288"/>
                      <a:pt x="2634155" y="763835"/>
                      <a:pt x="2638933" y="926276"/>
                    </a:cubicBezTo>
                    <a:cubicBezTo>
                      <a:pt x="2644986" y="1132064"/>
                      <a:pt x="2643327" y="1338051"/>
                      <a:pt x="2650809" y="1543792"/>
                    </a:cubicBezTo>
                    <a:cubicBezTo>
                      <a:pt x="2652234" y="1582983"/>
                      <a:pt x="2669329" y="1583848"/>
                      <a:pt x="2698310" y="1603169"/>
                    </a:cubicBezTo>
                    <a:cubicBezTo>
                      <a:pt x="2783415" y="1730827"/>
                      <a:pt x="2707217" y="1636322"/>
                      <a:pt x="2781437" y="1698172"/>
                    </a:cubicBezTo>
                    <a:cubicBezTo>
                      <a:pt x="2794339" y="1708923"/>
                      <a:pt x="2802042" y="1726287"/>
                      <a:pt x="2817063" y="1733798"/>
                    </a:cubicBezTo>
                    <a:cubicBezTo>
                      <a:pt x="2835116" y="1742825"/>
                      <a:pt x="2856858" y="1740778"/>
                      <a:pt x="2876440" y="1745673"/>
                    </a:cubicBezTo>
                    <a:cubicBezTo>
                      <a:pt x="2888584" y="1748709"/>
                      <a:pt x="2900191" y="1753590"/>
                      <a:pt x="2912066" y="1757548"/>
                    </a:cubicBezTo>
                    <a:cubicBezTo>
                      <a:pt x="3011265" y="1823682"/>
                      <a:pt x="2963134" y="1784866"/>
                      <a:pt x="3054570" y="1876302"/>
                    </a:cubicBezTo>
                    <a:cubicBezTo>
                      <a:pt x="3080836" y="1902568"/>
                      <a:pt x="3097411" y="1914485"/>
                      <a:pt x="3113946" y="1947554"/>
                    </a:cubicBezTo>
                    <a:cubicBezTo>
                      <a:pt x="3119544" y="1958750"/>
                      <a:pt x="3120224" y="1971983"/>
                      <a:pt x="3125822" y="1983179"/>
                    </a:cubicBezTo>
                    <a:cubicBezTo>
                      <a:pt x="3132205" y="1995944"/>
                      <a:pt x="3143776" y="2005763"/>
                      <a:pt x="3149572" y="2018805"/>
                    </a:cubicBezTo>
                    <a:cubicBezTo>
                      <a:pt x="3159740" y="2041683"/>
                      <a:pt x="3173323" y="2090057"/>
                      <a:pt x="3173323" y="2090057"/>
                    </a:cubicBezTo>
                    <a:cubicBezTo>
                      <a:pt x="3169365" y="2145475"/>
                      <a:pt x="3169690" y="2201367"/>
                      <a:pt x="3161448" y="2256312"/>
                    </a:cubicBezTo>
                    <a:cubicBezTo>
                      <a:pt x="3157734" y="2281070"/>
                      <a:pt x="3145614" y="2303813"/>
                      <a:pt x="3137697" y="2327564"/>
                    </a:cubicBezTo>
                    <a:lnTo>
                      <a:pt x="3113946" y="2398816"/>
                    </a:lnTo>
                    <a:cubicBezTo>
                      <a:pt x="3109988" y="2410691"/>
                      <a:pt x="3109015" y="2424027"/>
                      <a:pt x="3102071" y="2434442"/>
                    </a:cubicBezTo>
                    <a:lnTo>
                      <a:pt x="3078320" y="2470068"/>
                    </a:lnTo>
                    <a:cubicBezTo>
                      <a:pt x="3074362" y="2529445"/>
                      <a:pt x="3089103" y="2593172"/>
                      <a:pt x="3066445" y="2648198"/>
                    </a:cubicBezTo>
                    <a:cubicBezTo>
                      <a:pt x="3056913" y="2671348"/>
                      <a:pt x="3018944" y="2664031"/>
                      <a:pt x="2995193" y="2671948"/>
                    </a:cubicBezTo>
                    <a:lnTo>
                      <a:pt x="2817063" y="2731325"/>
                    </a:lnTo>
                    <a:cubicBezTo>
                      <a:pt x="2817058" y="2731327"/>
                      <a:pt x="2745815" y="2755073"/>
                      <a:pt x="2745811" y="2755076"/>
                    </a:cubicBezTo>
                    <a:cubicBezTo>
                      <a:pt x="2733936" y="2762993"/>
                      <a:pt x="2723227" y="2773030"/>
                      <a:pt x="2710185" y="2778826"/>
                    </a:cubicBezTo>
                    <a:cubicBezTo>
                      <a:pt x="2710170" y="2778833"/>
                      <a:pt x="2621128" y="2808512"/>
                      <a:pt x="2603307" y="2814452"/>
                    </a:cubicBezTo>
                    <a:lnTo>
                      <a:pt x="2567681" y="2826328"/>
                    </a:lnTo>
                    <a:lnTo>
                      <a:pt x="2532055" y="2838203"/>
                    </a:lnTo>
                    <a:lnTo>
                      <a:pt x="2460803" y="2885704"/>
                    </a:lnTo>
                    <a:cubicBezTo>
                      <a:pt x="2448928" y="2893621"/>
                      <a:pt x="2438717" y="2904942"/>
                      <a:pt x="2425177" y="2909455"/>
                    </a:cubicBezTo>
                    <a:lnTo>
                      <a:pt x="2389551" y="2921330"/>
                    </a:lnTo>
                    <a:cubicBezTo>
                      <a:pt x="2287450" y="2989398"/>
                      <a:pt x="2416631" y="2907790"/>
                      <a:pt x="2318300" y="2956956"/>
                    </a:cubicBezTo>
                    <a:cubicBezTo>
                      <a:pt x="2291611" y="2970301"/>
                      <a:pt x="2265807" y="2993822"/>
                      <a:pt x="2247048" y="3016333"/>
                    </a:cubicBezTo>
                    <a:cubicBezTo>
                      <a:pt x="2237911" y="3027297"/>
                      <a:pt x="2231214" y="3040084"/>
                      <a:pt x="2223297" y="3051959"/>
                    </a:cubicBezTo>
                    <a:cubicBezTo>
                      <a:pt x="2190828" y="3149369"/>
                      <a:pt x="2239319" y="2995598"/>
                      <a:pt x="2199546" y="3194463"/>
                    </a:cubicBezTo>
                    <a:cubicBezTo>
                      <a:pt x="2187432" y="3255031"/>
                      <a:pt x="2180476" y="3258694"/>
                      <a:pt x="2152045" y="3301341"/>
                    </a:cubicBezTo>
                    <a:lnTo>
                      <a:pt x="2092668" y="3479470"/>
                    </a:lnTo>
                    <a:lnTo>
                      <a:pt x="2080793" y="3515096"/>
                    </a:lnTo>
                    <a:cubicBezTo>
                      <a:pt x="2076835" y="3526971"/>
                      <a:pt x="2071373" y="3538447"/>
                      <a:pt x="2068918" y="3550722"/>
                    </a:cubicBezTo>
                    <a:cubicBezTo>
                      <a:pt x="2061949" y="3585567"/>
                      <a:pt x="2058859" y="3613777"/>
                      <a:pt x="2045167" y="3645725"/>
                    </a:cubicBezTo>
                    <a:cubicBezTo>
                      <a:pt x="2023259" y="3696844"/>
                      <a:pt x="2007680" y="3713831"/>
                      <a:pt x="1973915" y="3764478"/>
                    </a:cubicBezTo>
                    <a:lnTo>
                      <a:pt x="1950164" y="3800104"/>
                    </a:lnTo>
                    <a:cubicBezTo>
                      <a:pt x="1946206" y="3811979"/>
                      <a:pt x="1941728" y="3823694"/>
                      <a:pt x="1938289" y="3835730"/>
                    </a:cubicBezTo>
                    <a:cubicBezTo>
                      <a:pt x="1933805" y="3851423"/>
                      <a:pt x="1933713" y="3868633"/>
                      <a:pt x="1926414" y="3883231"/>
                    </a:cubicBezTo>
                    <a:cubicBezTo>
                      <a:pt x="1898006" y="3940048"/>
                      <a:pt x="1882383" y="3951013"/>
                      <a:pt x="1843287" y="3990109"/>
                    </a:cubicBezTo>
                    <a:cubicBezTo>
                      <a:pt x="1839328" y="4001984"/>
                      <a:pt x="1840262" y="4016884"/>
                      <a:pt x="1831411" y="4025735"/>
                    </a:cubicBezTo>
                    <a:cubicBezTo>
                      <a:pt x="1822560" y="4034586"/>
                      <a:pt x="1806981" y="4032013"/>
                      <a:pt x="1795785" y="4037611"/>
                    </a:cubicBezTo>
                    <a:cubicBezTo>
                      <a:pt x="1783020" y="4043994"/>
                      <a:pt x="1773201" y="4055565"/>
                      <a:pt x="1760159" y="4061361"/>
                    </a:cubicBezTo>
                    <a:cubicBezTo>
                      <a:pt x="1737281" y="4071529"/>
                      <a:pt x="1713195" y="4079040"/>
                      <a:pt x="1688907" y="4085112"/>
                    </a:cubicBezTo>
                    <a:cubicBezTo>
                      <a:pt x="1621824" y="4101882"/>
                      <a:pt x="1657410" y="4093786"/>
                      <a:pt x="1582029" y="4108863"/>
                    </a:cubicBezTo>
                    <a:cubicBezTo>
                      <a:pt x="1403899" y="4104904"/>
                      <a:pt x="1225506" y="4107450"/>
                      <a:pt x="1047640" y="4096987"/>
                    </a:cubicBezTo>
                    <a:cubicBezTo>
                      <a:pt x="1022648" y="4095517"/>
                      <a:pt x="976388" y="4073237"/>
                      <a:pt x="976388" y="4073237"/>
                    </a:cubicBezTo>
                    <a:cubicBezTo>
                      <a:pt x="874288" y="4005170"/>
                      <a:pt x="1003468" y="4086777"/>
                      <a:pt x="905136" y="4037611"/>
                    </a:cubicBezTo>
                    <a:cubicBezTo>
                      <a:pt x="813053" y="3991570"/>
                      <a:pt x="923431" y="4031833"/>
                      <a:pt x="833884" y="4001985"/>
                    </a:cubicBezTo>
                    <a:cubicBezTo>
                      <a:pt x="822009" y="3994068"/>
                      <a:pt x="811024" y="3984617"/>
                      <a:pt x="798258" y="3978234"/>
                    </a:cubicBezTo>
                    <a:cubicBezTo>
                      <a:pt x="744697" y="3951454"/>
                      <a:pt x="778058" y="3985152"/>
                      <a:pt x="727006" y="3942608"/>
                    </a:cubicBezTo>
                    <a:cubicBezTo>
                      <a:pt x="682805" y="3905774"/>
                      <a:pt x="695068" y="3905348"/>
                      <a:pt x="655754" y="3859481"/>
                    </a:cubicBezTo>
                    <a:cubicBezTo>
                      <a:pt x="644824" y="3846730"/>
                      <a:pt x="630439" y="3837112"/>
                      <a:pt x="620128" y="3823855"/>
                    </a:cubicBezTo>
                    <a:cubicBezTo>
                      <a:pt x="602603" y="3801323"/>
                      <a:pt x="588461" y="3776354"/>
                      <a:pt x="572627" y="3752603"/>
                    </a:cubicBezTo>
                    <a:lnTo>
                      <a:pt x="548876" y="3716977"/>
                    </a:lnTo>
                    <a:lnTo>
                      <a:pt x="525125" y="3645725"/>
                    </a:lnTo>
                    <a:cubicBezTo>
                      <a:pt x="521167" y="3633850"/>
                      <a:pt x="520193" y="3620514"/>
                      <a:pt x="513250" y="3610099"/>
                    </a:cubicBezTo>
                    <a:cubicBezTo>
                      <a:pt x="505333" y="3598224"/>
                      <a:pt x="495883" y="3587238"/>
                      <a:pt x="489500" y="3574473"/>
                    </a:cubicBezTo>
                    <a:cubicBezTo>
                      <a:pt x="483902" y="3563277"/>
                      <a:pt x="483703" y="3549789"/>
                      <a:pt x="477624" y="3538847"/>
                    </a:cubicBezTo>
                    <a:cubicBezTo>
                      <a:pt x="463761" y="3513894"/>
                      <a:pt x="430123" y="3467595"/>
                      <a:pt x="430123" y="3467595"/>
                    </a:cubicBezTo>
                    <a:lnTo>
                      <a:pt x="394497" y="3360717"/>
                    </a:lnTo>
                    <a:lnTo>
                      <a:pt x="382622" y="3325091"/>
                    </a:lnTo>
                    <a:cubicBezTo>
                      <a:pt x="378663" y="3313216"/>
                      <a:pt x="373782" y="3301609"/>
                      <a:pt x="370746" y="3289465"/>
                    </a:cubicBezTo>
                    <a:cubicBezTo>
                      <a:pt x="366788" y="3273631"/>
                      <a:pt x="362411" y="3257896"/>
                      <a:pt x="358871" y="3241964"/>
                    </a:cubicBezTo>
                    <a:cubicBezTo>
                      <a:pt x="354493" y="3222260"/>
                      <a:pt x="352307" y="3202060"/>
                      <a:pt x="346996" y="3182587"/>
                    </a:cubicBezTo>
                    <a:cubicBezTo>
                      <a:pt x="340409" y="3158434"/>
                      <a:pt x="331162" y="3135086"/>
                      <a:pt x="323245" y="3111335"/>
                    </a:cubicBezTo>
                    <a:cubicBezTo>
                      <a:pt x="319287" y="3099460"/>
                      <a:pt x="323245" y="3079667"/>
                      <a:pt x="311370" y="3075709"/>
                    </a:cubicBezTo>
                    <a:lnTo>
                      <a:pt x="275744" y="3063834"/>
                    </a:lnTo>
                    <a:cubicBezTo>
                      <a:pt x="271785" y="3051959"/>
                      <a:pt x="266904" y="3040352"/>
                      <a:pt x="263868" y="3028208"/>
                    </a:cubicBezTo>
                    <a:cubicBezTo>
                      <a:pt x="253439" y="2986493"/>
                      <a:pt x="229329" y="2833940"/>
                      <a:pt x="228242" y="2826328"/>
                    </a:cubicBezTo>
                    <a:cubicBezTo>
                      <a:pt x="224454" y="2799814"/>
                      <a:pt x="211082" y="2701604"/>
                      <a:pt x="204492" y="2671948"/>
                    </a:cubicBezTo>
                    <a:cubicBezTo>
                      <a:pt x="201776" y="2659728"/>
                      <a:pt x="196575" y="2648197"/>
                      <a:pt x="192616" y="2636322"/>
                    </a:cubicBezTo>
                    <a:cubicBezTo>
                      <a:pt x="188658" y="2608613"/>
                      <a:pt x="184213" y="2580969"/>
                      <a:pt x="180741" y="2553195"/>
                    </a:cubicBezTo>
                    <a:cubicBezTo>
                      <a:pt x="176295" y="2517627"/>
                      <a:pt x="174457" y="2481724"/>
                      <a:pt x="168866" y="2446317"/>
                    </a:cubicBezTo>
                    <a:cubicBezTo>
                      <a:pt x="162570" y="2406443"/>
                      <a:pt x="151751" y="2367383"/>
                      <a:pt x="145115" y="2327564"/>
                    </a:cubicBezTo>
                    <a:cubicBezTo>
                      <a:pt x="141157" y="2303813"/>
                      <a:pt x="138463" y="2279817"/>
                      <a:pt x="133240" y="2256312"/>
                    </a:cubicBezTo>
                    <a:cubicBezTo>
                      <a:pt x="130524" y="2244092"/>
                      <a:pt x="124803" y="2232722"/>
                      <a:pt x="121364" y="2220686"/>
                    </a:cubicBezTo>
                    <a:cubicBezTo>
                      <a:pt x="102976" y="2156329"/>
                      <a:pt x="113165" y="2179689"/>
                      <a:pt x="97614" y="2101933"/>
                    </a:cubicBezTo>
                    <a:cubicBezTo>
                      <a:pt x="94413" y="2085929"/>
                      <a:pt x="88421" y="2070530"/>
                      <a:pt x="85738" y="2054431"/>
                    </a:cubicBezTo>
                    <a:cubicBezTo>
                      <a:pt x="76535" y="1999212"/>
                      <a:pt x="79691" y="1941285"/>
                      <a:pt x="61988" y="1888177"/>
                    </a:cubicBezTo>
                    <a:cubicBezTo>
                      <a:pt x="54071" y="1864426"/>
                      <a:pt x="38237" y="1848593"/>
                      <a:pt x="38237" y="1816925"/>
                    </a:cubicBezTo>
                    <a:cubicBezTo>
                      <a:pt x="38237" y="1785257"/>
                      <a:pt x="77182" y="1789333"/>
                      <a:pt x="61989" y="1698171"/>
                    </a:cubicBezTo>
                    <a:cubicBezTo>
                      <a:pt x="58030" y="1575459"/>
                      <a:pt x="10528" y="1496291"/>
                      <a:pt x="2611" y="1413164"/>
                    </a:cubicBezTo>
                    <a:cubicBezTo>
                      <a:pt x="-5306" y="1330037"/>
                      <a:pt x="6569" y="1260764"/>
                      <a:pt x="14486" y="1199408"/>
                    </a:cubicBezTo>
                    <a:cubicBezTo>
                      <a:pt x="22403" y="1138052"/>
                      <a:pt x="36257" y="1142012"/>
                      <a:pt x="50112" y="1045030"/>
                    </a:cubicBezTo>
                    <a:cubicBezTo>
                      <a:pt x="63967" y="948048"/>
                      <a:pt x="97614" y="815440"/>
                      <a:pt x="97614" y="617518"/>
                    </a:cubicBezTo>
                  </a:path>
                </a:pathLst>
              </a:custGeom>
              <a:noFill/>
              <a:ln w="3492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69EB0E5-5F3F-7848-8D9B-B9A02C9124FF}"/>
                  </a:ext>
                </a:extLst>
              </p:cNvPr>
              <p:cNvSpPr/>
              <p:nvPr/>
            </p:nvSpPr>
            <p:spPr>
              <a:xfrm>
                <a:off x="9808848" y="1828799"/>
                <a:ext cx="1460835" cy="1579418"/>
              </a:xfrm>
              <a:custGeom>
                <a:avLst/>
                <a:gdLst>
                  <a:gd name="connsiteX0" fmla="*/ 154379 w 1496291"/>
                  <a:gd name="connsiteY0" fmla="*/ 451262 h 1579418"/>
                  <a:gd name="connsiteX1" fmla="*/ 166254 w 1496291"/>
                  <a:gd name="connsiteY1" fmla="*/ 356259 h 1579418"/>
                  <a:gd name="connsiteX2" fmla="*/ 213756 w 1496291"/>
                  <a:gd name="connsiteY2" fmla="*/ 285007 h 1579418"/>
                  <a:gd name="connsiteX3" fmla="*/ 237506 w 1496291"/>
                  <a:gd name="connsiteY3" fmla="*/ 249382 h 1579418"/>
                  <a:gd name="connsiteX4" fmla="*/ 273132 w 1496291"/>
                  <a:gd name="connsiteY4" fmla="*/ 225631 h 1579418"/>
                  <a:gd name="connsiteX5" fmla="*/ 344384 w 1496291"/>
                  <a:gd name="connsiteY5" fmla="*/ 154379 h 1579418"/>
                  <a:gd name="connsiteX6" fmla="*/ 415636 w 1496291"/>
                  <a:gd name="connsiteY6" fmla="*/ 106878 h 1579418"/>
                  <a:gd name="connsiteX7" fmla="*/ 451262 w 1496291"/>
                  <a:gd name="connsiteY7" fmla="*/ 83127 h 1579418"/>
                  <a:gd name="connsiteX8" fmla="*/ 522514 w 1496291"/>
                  <a:gd name="connsiteY8" fmla="*/ 59376 h 1579418"/>
                  <a:gd name="connsiteX9" fmla="*/ 593766 w 1496291"/>
                  <a:gd name="connsiteY9" fmla="*/ 35626 h 1579418"/>
                  <a:gd name="connsiteX10" fmla="*/ 629392 w 1496291"/>
                  <a:gd name="connsiteY10" fmla="*/ 23750 h 1579418"/>
                  <a:gd name="connsiteX11" fmla="*/ 771896 w 1496291"/>
                  <a:gd name="connsiteY11" fmla="*/ 0 h 1579418"/>
                  <a:gd name="connsiteX12" fmla="*/ 997527 w 1496291"/>
                  <a:gd name="connsiteY12" fmla="*/ 11875 h 1579418"/>
                  <a:gd name="connsiteX13" fmla="*/ 1104405 w 1496291"/>
                  <a:gd name="connsiteY13" fmla="*/ 59376 h 1579418"/>
                  <a:gd name="connsiteX14" fmla="*/ 1140031 w 1496291"/>
                  <a:gd name="connsiteY14" fmla="*/ 95002 h 1579418"/>
                  <a:gd name="connsiteX15" fmla="*/ 1163782 w 1496291"/>
                  <a:gd name="connsiteY15" fmla="*/ 130628 h 1579418"/>
                  <a:gd name="connsiteX16" fmla="*/ 1199408 w 1496291"/>
                  <a:gd name="connsiteY16" fmla="*/ 166254 h 1579418"/>
                  <a:gd name="connsiteX17" fmla="*/ 1246909 w 1496291"/>
                  <a:gd name="connsiteY17" fmla="*/ 237506 h 1579418"/>
                  <a:gd name="connsiteX18" fmla="*/ 1270660 w 1496291"/>
                  <a:gd name="connsiteY18" fmla="*/ 273132 h 1579418"/>
                  <a:gd name="connsiteX19" fmla="*/ 1294410 w 1496291"/>
                  <a:gd name="connsiteY19" fmla="*/ 308758 h 1579418"/>
                  <a:gd name="connsiteX20" fmla="*/ 1318161 w 1496291"/>
                  <a:gd name="connsiteY20" fmla="*/ 344384 h 1579418"/>
                  <a:gd name="connsiteX21" fmla="*/ 1353787 w 1496291"/>
                  <a:gd name="connsiteY21" fmla="*/ 415636 h 1579418"/>
                  <a:gd name="connsiteX22" fmla="*/ 1389413 w 1496291"/>
                  <a:gd name="connsiteY22" fmla="*/ 522514 h 1579418"/>
                  <a:gd name="connsiteX23" fmla="*/ 1401288 w 1496291"/>
                  <a:gd name="connsiteY23" fmla="*/ 558140 h 1579418"/>
                  <a:gd name="connsiteX24" fmla="*/ 1425039 w 1496291"/>
                  <a:gd name="connsiteY24" fmla="*/ 605641 h 1579418"/>
                  <a:gd name="connsiteX25" fmla="*/ 1448790 w 1496291"/>
                  <a:gd name="connsiteY25" fmla="*/ 688769 h 1579418"/>
                  <a:gd name="connsiteX26" fmla="*/ 1472540 w 1496291"/>
                  <a:gd name="connsiteY26" fmla="*/ 771896 h 1579418"/>
                  <a:gd name="connsiteX27" fmla="*/ 1496291 w 1496291"/>
                  <a:gd name="connsiteY27" fmla="*/ 890649 h 1579418"/>
                  <a:gd name="connsiteX28" fmla="*/ 1484415 w 1496291"/>
                  <a:gd name="connsiteY28" fmla="*/ 1163782 h 1579418"/>
                  <a:gd name="connsiteX29" fmla="*/ 1460665 w 1496291"/>
                  <a:gd name="connsiteY29" fmla="*/ 1270659 h 1579418"/>
                  <a:gd name="connsiteX30" fmla="*/ 1425039 w 1496291"/>
                  <a:gd name="connsiteY30" fmla="*/ 1306285 h 1579418"/>
                  <a:gd name="connsiteX31" fmla="*/ 1389413 w 1496291"/>
                  <a:gd name="connsiteY31" fmla="*/ 1318161 h 1579418"/>
                  <a:gd name="connsiteX32" fmla="*/ 1318161 w 1496291"/>
                  <a:gd name="connsiteY32" fmla="*/ 1377537 h 1579418"/>
                  <a:gd name="connsiteX33" fmla="*/ 1282535 w 1496291"/>
                  <a:gd name="connsiteY33" fmla="*/ 1389413 h 1579418"/>
                  <a:gd name="connsiteX34" fmla="*/ 1175657 w 1496291"/>
                  <a:gd name="connsiteY34" fmla="*/ 1448789 h 1579418"/>
                  <a:gd name="connsiteX35" fmla="*/ 1140031 w 1496291"/>
                  <a:gd name="connsiteY35" fmla="*/ 1472540 h 1579418"/>
                  <a:gd name="connsiteX36" fmla="*/ 1068779 w 1496291"/>
                  <a:gd name="connsiteY36" fmla="*/ 1496291 h 1579418"/>
                  <a:gd name="connsiteX37" fmla="*/ 961901 w 1496291"/>
                  <a:gd name="connsiteY37" fmla="*/ 1543792 h 1579418"/>
                  <a:gd name="connsiteX38" fmla="*/ 926275 w 1496291"/>
                  <a:gd name="connsiteY38" fmla="*/ 1555667 h 1579418"/>
                  <a:gd name="connsiteX39" fmla="*/ 890649 w 1496291"/>
                  <a:gd name="connsiteY39" fmla="*/ 1567543 h 1579418"/>
                  <a:gd name="connsiteX40" fmla="*/ 819397 w 1496291"/>
                  <a:gd name="connsiteY40" fmla="*/ 1579418 h 1579418"/>
                  <a:gd name="connsiteX41" fmla="*/ 510639 w 1496291"/>
                  <a:gd name="connsiteY41" fmla="*/ 1567543 h 1579418"/>
                  <a:gd name="connsiteX42" fmla="*/ 403761 w 1496291"/>
                  <a:gd name="connsiteY42" fmla="*/ 1508166 h 1579418"/>
                  <a:gd name="connsiteX43" fmla="*/ 320634 w 1496291"/>
                  <a:gd name="connsiteY43" fmla="*/ 1448789 h 1579418"/>
                  <a:gd name="connsiteX44" fmla="*/ 201880 w 1496291"/>
                  <a:gd name="connsiteY44" fmla="*/ 1306285 h 1579418"/>
                  <a:gd name="connsiteX45" fmla="*/ 178130 w 1496291"/>
                  <a:gd name="connsiteY45" fmla="*/ 1270659 h 1579418"/>
                  <a:gd name="connsiteX46" fmla="*/ 154379 w 1496291"/>
                  <a:gd name="connsiteY46" fmla="*/ 1235033 h 1579418"/>
                  <a:gd name="connsiteX47" fmla="*/ 106878 w 1496291"/>
                  <a:gd name="connsiteY47" fmla="*/ 1163782 h 1579418"/>
                  <a:gd name="connsiteX48" fmla="*/ 95003 w 1496291"/>
                  <a:gd name="connsiteY48" fmla="*/ 1128156 h 1579418"/>
                  <a:gd name="connsiteX49" fmla="*/ 71252 w 1496291"/>
                  <a:gd name="connsiteY49" fmla="*/ 1092530 h 1579418"/>
                  <a:gd name="connsiteX50" fmla="*/ 35626 w 1496291"/>
                  <a:gd name="connsiteY50" fmla="*/ 985652 h 1579418"/>
                  <a:gd name="connsiteX51" fmla="*/ 23751 w 1496291"/>
                  <a:gd name="connsiteY51" fmla="*/ 950026 h 1579418"/>
                  <a:gd name="connsiteX52" fmla="*/ 11875 w 1496291"/>
                  <a:gd name="connsiteY52" fmla="*/ 902524 h 1579418"/>
                  <a:gd name="connsiteX53" fmla="*/ 0 w 1496291"/>
                  <a:gd name="connsiteY53" fmla="*/ 771896 h 1579418"/>
                  <a:gd name="connsiteX54" fmla="*/ 11875 w 1496291"/>
                  <a:gd name="connsiteY54" fmla="*/ 558140 h 1579418"/>
                  <a:gd name="connsiteX55" fmla="*/ 83127 w 1496291"/>
                  <a:gd name="connsiteY55" fmla="*/ 415636 h 1579418"/>
                  <a:gd name="connsiteX56" fmla="*/ 154379 w 1496291"/>
                  <a:gd name="connsiteY56" fmla="*/ 451262 h 1579418"/>
                  <a:gd name="connsiteX0" fmla="*/ 154379 w 1496291"/>
                  <a:gd name="connsiteY0" fmla="*/ 451262 h 1579418"/>
                  <a:gd name="connsiteX1" fmla="*/ 166254 w 1496291"/>
                  <a:gd name="connsiteY1" fmla="*/ 356259 h 1579418"/>
                  <a:gd name="connsiteX2" fmla="*/ 213756 w 1496291"/>
                  <a:gd name="connsiteY2" fmla="*/ 285007 h 1579418"/>
                  <a:gd name="connsiteX3" fmla="*/ 237506 w 1496291"/>
                  <a:gd name="connsiteY3" fmla="*/ 249382 h 1579418"/>
                  <a:gd name="connsiteX4" fmla="*/ 273132 w 1496291"/>
                  <a:gd name="connsiteY4" fmla="*/ 225631 h 1579418"/>
                  <a:gd name="connsiteX5" fmla="*/ 344384 w 1496291"/>
                  <a:gd name="connsiteY5" fmla="*/ 154379 h 1579418"/>
                  <a:gd name="connsiteX6" fmla="*/ 415636 w 1496291"/>
                  <a:gd name="connsiteY6" fmla="*/ 106878 h 1579418"/>
                  <a:gd name="connsiteX7" fmla="*/ 451262 w 1496291"/>
                  <a:gd name="connsiteY7" fmla="*/ 83127 h 1579418"/>
                  <a:gd name="connsiteX8" fmla="*/ 522514 w 1496291"/>
                  <a:gd name="connsiteY8" fmla="*/ 59376 h 1579418"/>
                  <a:gd name="connsiteX9" fmla="*/ 593766 w 1496291"/>
                  <a:gd name="connsiteY9" fmla="*/ 35626 h 1579418"/>
                  <a:gd name="connsiteX10" fmla="*/ 629392 w 1496291"/>
                  <a:gd name="connsiteY10" fmla="*/ 23750 h 1579418"/>
                  <a:gd name="connsiteX11" fmla="*/ 771896 w 1496291"/>
                  <a:gd name="connsiteY11" fmla="*/ 0 h 1579418"/>
                  <a:gd name="connsiteX12" fmla="*/ 997527 w 1496291"/>
                  <a:gd name="connsiteY12" fmla="*/ 11875 h 1579418"/>
                  <a:gd name="connsiteX13" fmla="*/ 1104405 w 1496291"/>
                  <a:gd name="connsiteY13" fmla="*/ 59376 h 1579418"/>
                  <a:gd name="connsiteX14" fmla="*/ 1140031 w 1496291"/>
                  <a:gd name="connsiteY14" fmla="*/ 95002 h 1579418"/>
                  <a:gd name="connsiteX15" fmla="*/ 1163782 w 1496291"/>
                  <a:gd name="connsiteY15" fmla="*/ 130628 h 1579418"/>
                  <a:gd name="connsiteX16" fmla="*/ 1199408 w 1496291"/>
                  <a:gd name="connsiteY16" fmla="*/ 166254 h 1579418"/>
                  <a:gd name="connsiteX17" fmla="*/ 1246909 w 1496291"/>
                  <a:gd name="connsiteY17" fmla="*/ 237506 h 1579418"/>
                  <a:gd name="connsiteX18" fmla="*/ 1270660 w 1496291"/>
                  <a:gd name="connsiteY18" fmla="*/ 273132 h 1579418"/>
                  <a:gd name="connsiteX19" fmla="*/ 1294410 w 1496291"/>
                  <a:gd name="connsiteY19" fmla="*/ 308758 h 1579418"/>
                  <a:gd name="connsiteX20" fmla="*/ 1318161 w 1496291"/>
                  <a:gd name="connsiteY20" fmla="*/ 344384 h 1579418"/>
                  <a:gd name="connsiteX21" fmla="*/ 1353787 w 1496291"/>
                  <a:gd name="connsiteY21" fmla="*/ 415636 h 1579418"/>
                  <a:gd name="connsiteX22" fmla="*/ 1389413 w 1496291"/>
                  <a:gd name="connsiteY22" fmla="*/ 522514 h 1579418"/>
                  <a:gd name="connsiteX23" fmla="*/ 1401288 w 1496291"/>
                  <a:gd name="connsiteY23" fmla="*/ 558140 h 1579418"/>
                  <a:gd name="connsiteX24" fmla="*/ 1425039 w 1496291"/>
                  <a:gd name="connsiteY24" fmla="*/ 605641 h 1579418"/>
                  <a:gd name="connsiteX25" fmla="*/ 1448790 w 1496291"/>
                  <a:gd name="connsiteY25" fmla="*/ 688769 h 1579418"/>
                  <a:gd name="connsiteX26" fmla="*/ 1472540 w 1496291"/>
                  <a:gd name="connsiteY26" fmla="*/ 771896 h 1579418"/>
                  <a:gd name="connsiteX27" fmla="*/ 1496291 w 1496291"/>
                  <a:gd name="connsiteY27" fmla="*/ 890649 h 1579418"/>
                  <a:gd name="connsiteX28" fmla="*/ 1484415 w 1496291"/>
                  <a:gd name="connsiteY28" fmla="*/ 1163782 h 1579418"/>
                  <a:gd name="connsiteX29" fmla="*/ 1460665 w 1496291"/>
                  <a:gd name="connsiteY29" fmla="*/ 1270659 h 1579418"/>
                  <a:gd name="connsiteX30" fmla="*/ 1425039 w 1496291"/>
                  <a:gd name="connsiteY30" fmla="*/ 1306285 h 1579418"/>
                  <a:gd name="connsiteX31" fmla="*/ 1389413 w 1496291"/>
                  <a:gd name="connsiteY31" fmla="*/ 1318161 h 1579418"/>
                  <a:gd name="connsiteX32" fmla="*/ 1318161 w 1496291"/>
                  <a:gd name="connsiteY32" fmla="*/ 1377537 h 1579418"/>
                  <a:gd name="connsiteX33" fmla="*/ 1282535 w 1496291"/>
                  <a:gd name="connsiteY33" fmla="*/ 1389413 h 1579418"/>
                  <a:gd name="connsiteX34" fmla="*/ 1175657 w 1496291"/>
                  <a:gd name="connsiteY34" fmla="*/ 1448789 h 1579418"/>
                  <a:gd name="connsiteX35" fmla="*/ 1140031 w 1496291"/>
                  <a:gd name="connsiteY35" fmla="*/ 1472540 h 1579418"/>
                  <a:gd name="connsiteX36" fmla="*/ 1068779 w 1496291"/>
                  <a:gd name="connsiteY36" fmla="*/ 1496291 h 1579418"/>
                  <a:gd name="connsiteX37" fmla="*/ 961901 w 1496291"/>
                  <a:gd name="connsiteY37" fmla="*/ 1543792 h 1579418"/>
                  <a:gd name="connsiteX38" fmla="*/ 926275 w 1496291"/>
                  <a:gd name="connsiteY38" fmla="*/ 1555667 h 1579418"/>
                  <a:gd name="connsiteX39" fmla="*/ 890649 w 1496291"/>
                  <a:gd name="connsiteY39" fmla="*/ 1567543 h 1579418"/>
                  <a:gd name="connsiteX40" fmla="*/ 819397 w 1496291"/>
                  <a:gd name="connsiteY40" fmla="*/ 1579418 h 1579418"/>
                  <a:gd name="connsiteX41" fmla="*/ 510639 w 1496291"/>
                  <a:gd name="connsiteY41" fmla="*/ 1567543 h 1579418"/>
                  <a:gd name="connsiteX42" fmla="*/ 403761 w 1496291"/>
                  <a:gd name="connsiteY42" fmla="*/ 1508166 h 1579418"/>
                  <a:gd name="connsiteX43" fmla="*/ 320634 w 1496291"/>
                  <a:gd name="connsiteY43" fmla="*/ 1448789 h 1579418"/>
                  <a:gd name="connsiteX44" fmla="*/ 201880 w 1496291"/>
                  <a:gd name="connsiteY44" fmla="*/ 1306285 h 1579418"/>
                  <a:gd name="connsiteX45" fmla="*/ 178130 w 1496291"/>
                  <a:gd name="connsiteY45" fmla="*/ 1270659 h 1579418"/>
                  <a:gd name="connsiteX46" fmla="*/ 154379 w 1496291"/>
                  <a:gd name="connsiteY46" fmla="*/ 1235033 h 1579418"/>
                  <a:gd name="connsiteX47" fmla="*/ 106878 w 1496291"/>
                  <a:gd name="connsiteY47" fmla="*/ 1163782 h 1579418"/>
                  <a:gd name="connsiteX48" fmla="*/ 95003 w 1496291"/>
                  <a:gd name="connsiteY48" fmla="*/ 1128156 h 1579418"/>
                  <a:gd name="connsiteX49" fmla="*/ 71252 w 1496291"/>
                  <a:gd name="connsiteY49" fmla="*/ 1092530 h 1579418"/>
                  <a:gd name="connsiteX50" fmla="*/ 35626 w 1496291"/>
                  <a:gd name="connsiteY50" fmla="*/ 985652 h 1579418"/>
                  <a:gd name="connsiteX51" fmla="*/ 23751 w 1496291"/>
                  <a:gd name="connsiteY51" fmla="*/ 950026 h 1579418"/>
                  <a:gd name="connsiteX52" fmla="*/ 11875 w 1496291"/>
                  <a:gd name="connsiteY52" fmla="*/ 902524 h 1579418"/>
                  <a:gd name="connsiteX53" fmla="*/ 0 w 1496291"/>
                  <a:gd name="connsiteY53" fmla="*/ 771896 h 1579418"/>
                  <a:gd name="connsiteX54" fmla="*/ 11875 w 1496291"/>
                  <a:gd name="connsiteY54" fmla="*/ 558140 h 1579418"/>
                  <a:gd name="connsiteX55" fmla="*/ 166254 w 1496291"/>
                  <a:gd name="connsiteY55" fmla="*/ 463138 h 1579418"/>
                  <a:gd name="connsiteX56" fmla="*/ 154379 w 1496291"/>
                  <a:gd name="connsiteY56" fmla="*/ 451262 h 1579418"/>
                  <a:gd name="connsiteX0" fmla="*/ 158937 w 1500849"/>
                  <a:gd name="connsiteY0" fmla="*/ 451262 h 1579418"/>
                  <a:gd name="connsiteX1" fmla="*/ 170812 w 1500849"/>
                  <a:gd name="connsiteY1" fmla="*/ 356259 h 1579418"/>
                  <a:gd name="connsiteX2" fmla="*/ 218314 w 1500849"/>
                  <a:gd name="connsiteY2" fmla="*/ 285007 h 1579418"/>
                  <a:gd name="connsiteX3" fmla="*/ 242064 w 1500849"/>
                  <a:gd name="connsiteY3" fmla="*/ 249382 h 1579418"/>
                  <a:gd name="connsiteX4" fmla="*/ 277690 w 1500849"/>
                  <a:gd name="connsiteY4" fmla="*/ 225631 h 1579418"/>
                  <a:gd name="connsiteX5" fmla="*/ 348942 w 1500849"/>
                  <a:gd name="connsiteY5" fmla="*/ 154379 h 1579418"/>
                  <a:gd name="connsiteX6" fmla="*/ 420194 w 1500849"/>
                  <a:gd name="connsiteY6" fmla="*/ 106878 h 1579418"/>
                  <a:gd name="connsiteX7" fmla="*/ 455820 w 1500849"/>
                  <a:gd name="connsiteY7" fmla="*/ 83127 h 1579418"/>
                  <a:gd name="connsiteX8" fmla="*/ 527072 w 1500849"/>
                  <a:gd name="connsiteY8" fmla="*/ 59376 h 1579418"/>
                  <a:gd name="connsiteX9" fmla="*/ 598324 w 1500849"/>
                  <a:gd name="connsiteY9" fmla="*/ 35626 h 1579418"/>
                  <a:gd name="connsiteX10" fmla="*/ 633950 w 1500849"/>
                  <a:gd name="connsiteY10" fmla="*/ 23750 h 1579418"/>
                  <a:gd name="connsiteX11" fmla="*/ 776454 w 1500849"/>
                  <a:gd name="connsiteY11" fmla="*/ 0 h 1579418"/>
                  <a:gd name="connsiteX12" fmla="*/ 1002085 w 1500849"/>
                  <a:gd name="connsiteY12" fmla="*/ 11875 h 1579418"/>
                  <a:gd name="connsiteX13" fmla="*/ 1108963 w 1500849"/>
                  <a:gd name="connsiteY13" fmla="*/ 59376 h 1579418"/>
                  <a:gd name="connsiteX14" fmla="*/ 1144589 w 1500849"/>
                  <a:gd name="connsiteY14" fmla="*/ 95002 h 1579418"/>
                  <a:gd name="connsiteX15" fmla="*/ 1168340 w 1500849"/>
                  <a:gd name="connsiteY15" fmla="*/ 130628 h 1579418"/>
                  <a:gd name="connsiteX16" fmla="*/ 1203966 w 1500849"/>
                  <a:gd name="connsiteY16" fmla="*/ 166254 h 1579418"/>
                  <a:gd name="connsiteX17" fmla="*/ 1251467 w 1500849"/>
                  <a:gd name="connsiteY17" fmla="*/ 237506 h 1579418"/>
                  <a:gd name="connsiteX18" fmla="*/ 1275218 w 1500849"/>
                  <a:gd name="connsiteY18" fmla="*/ 273132 h 1579418"/>
                  <a:gd name="connsiteX19" fmla="*/ 1298968 w 1500849"/>
                  <a:gd name="connsiteY19" fmla="*/ 308758 h 1579418"/>
                  <a:gd name="connsiteX20" fmla="*/ 1322719 w 1500849"/>
                  <a:gd name="connsiteY20" fmla="*/ 344384 h 1579418"/>
                  <a:gd name="connsiteX21" fmla="*/ 1358345 w 1500849"/>
                  <a:gd name="connsiteY21" fmla="*/ 415636 h 1579418"/>
                  <a:gd name="connsiteX22" fmla="*/ 1393971 w 1500849"/>
                  <a:gd name="connsiteY22" fmla="*/ 522514 h 1579418"/>
                  <a:gd name="connsiteX23" fmla="*/ 1405846 w 1500849"/>
                  <a:gd name="connsiteY23" fmla="*/ 558140 h 1579418"/>
                  <a:gd name="connsiteX24" fmla="*/ 1429597 w 1500849"/>
                  <a:gd name="connsiteY24" fmla="*/ 605641 h 1579418"/>
                  <a:gd name="connsiteX25" fmla="*/ 1453348 w 1500849"/>
                  <a:gd name="connsiteY25" fmla="*/ 688769 h 1579418"/>
                  <a:gd name="connsiteX26" fmla="*/ 1477098 w 1500849"/>
                  <a:gd name="connsiteY26" fmla="*/ 771896 h 1579418"/>
                  <a:gd name="connsiteX27" fmla="*/ 1500849 w 1500849"/>
                  <a:gd name="connsiteY27" fmla="*/ 890649 h 1579418"/>
                  <a:gd name="connsiteX28" fmla="*/ 1488973 w 1500849"/>
                  <a:gd name="connsiteY28" fmla="*/ 1163782 h 1579418"/>
                  <a:gd name="connsiteX29" fmla="*/ 1465223 w 1500849"/>
                  <a:gd name="connsiteY29" fmla="*/ 1270659 h 1579418"/>
                  <a:gd name="connsiteX30" fmla="*/ 1429597 w 1500849"/>
                  <a:gd name="connsiteY30" fmla="*/ 1306285 h 1579418"/>
                  <a:gd name="connsiteX31" fmla="*/ 1393971 w 1500849"/>
                  <a:gd name="connsiteY31" fmla="*/ 1318161 h 1579418"/>
                  <a:gd name="connsiteX32" fmla="*/ 1322719 w 1500849"/>
                  <a:gd name="connsiteY32" fmla="*/ 1377537 h 1579418"/>
                  <a:gd name="connsiteX33" fmla="*/ 1287093 w 1500849"/>
                  <a:gd name="connsiteY33" fmla="*/ 1389413 h 1579418"/>
                  <a:gd name="connsiteX34" fmla="*/ 1180215 w 1500849"/>
                  <a:gd name="connsiteY34" fmla="*/ 1448789 h 1579418"/>
                  <a:gd name="connsiteX35" fmla="*/ 1144589 w 1500849"/>
                  <a:gd name="connsiteY35" fmla="*/ 1472540 h 1579418"/>
                  <a:gd name="connsiteX36" fmla="*/ 1073337 w 1500849"/>
                  <a:gd name="connsiteY36" fmla="*/ 1496291 h 1579418"/>
                  <a:gd name="connsiteX37" fmla="*/ 966459 w 1500849"/>
                  <a:gd name="connsiteY37" fmla="*/ 1543792 h 1579418"/>
                  <a:gd name="connsiteX38" fmla="*/ 930833 w 1500849"/>
                  <a:gd name="connsiteY38" fmla="*/ 1555667 h 1579418"/>
                  <a:gd name="connsiteX39" fmla="*/ 895207 w 1500849"/>
                  <a:gd name="connsiteY39" fmla="*/ 1567543 h 1579418"/>
                  <a:gd name="connsiteX40" fmla="*/ 823955 w 1500849"/>
                  <a:gd name="connsiteY40" fmla="*/ 1579418 h 1579418"/>
                  <a:gd name="connsiteX41" fmla="*/ 515197 w 1500849"/>
                  <a:gd name="connsiteY41" fmla="*/ 1567543 h 1579418"/>
                  <a:gd name="connsiteX42" fmla="*/ 408319 w 1500849"/>
                  <a:gd name="connsiteY42" fmla="*/ 1508166 h 1579418"/>
                  <a:gd name="connsiteX43" fmla="*/ 325192 w 1500849"/>
                  <a:gd name="connsiteY43" fmla="*/ 1448789 h 1579418"/>
                  <a:gd name="connsiteX44" fmla="*/ 206438 w 1500849"/>
                  <a:gd name="connsiteY44" fmla="*/ 1306285 h 1579418"/>
                  <a:gd name="connsiteX45" fmla="*/ 182688 w 1500849"/>
                  <a:gd name="connsiteY45" fmla="*/ 1270659 h 1579418"/>
                  <a:gd name="connsiteX46" fmla="*/ 158937 w 1500849"/>
                  <a:gd name="connsiteY46" fmla="*/ 1235033 h 1579418"/>
                  <a:gd name="connsiteX47" fmla="*/ 111436 w 1500849"/>
                  <a:gd name="connsiteY47" fmla="*/ 1163782 h 1579418"/>
                  <a:gd name="connsiteX48" fmla="*/ 99561 w 1500849"/>
                  <a:gd name="connsiteY48" fmla="*/ 1128156 h 1579418"/>
                  <a:gd name="connsiteX49" fmla="*/ 75810 w 1500849"/>
                  <a:gd name="connsiteY49" fmla="*/ 1092530 h 1579418"/>
                  <a:gd name="connsiteX50" fmla="*/ 40184 w 1500849"/>
                  <a:gd name="connsiteY50" fmla="*/ 985652 h 1579418"/>
                  <a:gd name="connsiteX51" fmla="*/ 28309 w 1500849"/>
                  <a:gd name="connsiteY51" fmla="*/ 950026 h 1579418"/>
                  <a:gd name="connsiteX52" fmla="*/ 16433 w 1500849"/>
                  <a:gd name="connsiteY52" fmla="*/ 902524 h 1579418"/>
                  <a:gd name="connsiteX53" fmla="*/ 4558 w 1500849"/>
                  <a:gd name="connsiteY53" fmla="*/ 771896 h 1579418"/>
                  <a:gd name="connsiteX54" fmla="*/ 99560 w 1500849"/>
                  <a:gd name="connsiteY54" fmla="*/ 593766 h 1579418"/>
                  <a:gd name="connsiteX55" fmla="*/ 170812 w 1500849"/>
                  <a:gd name="connsiteY55" fmla="*/ 463138 h 1579418"/>
                  <a:gd name="connsiteX56" fmla="*/ 158937 w 1500849"/>
                  <a:gd name="connsiteY56" fmla="*/ 451262 h 1579418"/>
                  <a:gd name="connsiteX0" fmla="*/ 142729 w 1484641"/>
                  <a:gd name="connsiteY0" fmla="*/ 451262 h 1579418"/>
                  <a:gd name="connsiteX1" fmla="*/ 154604 w 1484641"/>
                  <a:gd name="connsiteY1" fmla="*/ 356259 h 1579418"/>
                  <a:gd name="connsiteX2" fmla="*/ 202106 w 1484641"/>
                  <a:gd name="connsiteY2" fmla="*/ 285007 h 1579418"/>
                  <a:gd name="connsiteX3" fmla="*/ 225856 w 1484641"/>
                  <a:gd name="connsiteY3" fmla="*/ 249382 h 1579418"/>
                  <a:gd name="connsiteX4" fmla="*/ 261482 w 1484641"/>
                  <a:gd name="connsiteY4" fmla="*/ 225631 h 1579418"/>
                  <a:gd name="connsiteX5" fmla="*/ 332734 w 1484641"/>
                  <a:gd name="connsiteY5" fmla="*/ 154379 h 1579418"/>
                  <a:gd name="connsiteX6" fmla="*/ 403986 w 1484641"/>
                  <a:gd name="connsiteY6" fmla="*/ 106878 h 1579418"/>
                  <a:gd name="connsiteX7" fmla="*/ 439612 w 1484641"/>
                  <a:gd name="connsiteY7" fmla="*/ 83127 h 1579418"/>
                  <a:gd name="connsiteX8" fmla="*/ 510864 w 1484641"/>
                  <a:gd name="connsiteY8" fmla="*/ 59376 h 1579418"/>
                  <a:gd name="connsiteX9" fmla="*/ 582116 w 1484641"/>
                  <a:gd name="connsiteY9" fmla="*/ 35626 h 1579418"/>
                  <a:gd name="connsiteX10" fmla="*/ 617742 w 1484641"/>
                  <a:gd name="connsiteY10" fmla="*/ 23750 h 1579418"/>
                  <a:gd name="connsiteX11" fmla="*/ 760246 w 1484641"/>
                  <a:gd name="connsiteY11" fmla="*/ 0 h 1579418"/>
                  <a:gd name="connsiteX12" fmla="*/ 985877 w 1484641"/>
                  <a:gd name="connsiteY12" fmla="*/ 11875 h 1579418"/>
                  <a:gd name="connsiteX13" fmla="*/ 1092755 w 1484641"/>
                  <a:gd name="connsiteY13" fmla="*/ 59376 h 1579418"/>
                  <a:gd name="connsiteX14" fmla="*/ 1128381 w 1484641"/>
                  <a:gd name="connsiteY14" fmla="*/ 95002 h 1579418"/>
                  <a:gd name="connsiteX15" fmla="*/ 1152132 w 1484641"/>
                  <a:gd name="connsiteY15" fmla="*/ 130628 h 1579418"/>
                  <a:gd name="connsiteX16" fmla="*/ 1187758 w 1484641"/>
                  <a:gd name="connsiteY16" fmla="*/ 166254 h 1579418"/>
                  <a:gd name="connsiteX17" fmla="*/ 1235259 w 1484641"/>
                  <a:gd name="connsiteY17" fmla="*/ 237506 h 1579418"/>
                  <a:gd name="connsiteX18" fmla="*/ 1259010 w 1484641"/>
                  <a:gd name="connsiteY18" fmla="*/ 273132 h 1579418"/>
                  <a:gd name="connsiteX19" fmla="*/ 1282760 w 1484641"/>
                  <a:gd name="connsiteY19" fmla="*/ 308758 h 1579418"/>
                  <a:gd name="connsiteX20" fmla="*/ 1306511 w 1484641"/>
                  <a:gd name="connsiteY20" fmla="*/ 344384 h 1579418"/>
                  <a:gd name="connsiteX21" fmla="*/ 1342137 w 1484641"/>
                  <a:gd name="connsiteY21" fmla="*/ 415636 h 1579418"/>
                  <a:gd name="connsiteX22" fmla="*/ 1377763 w 1484641"/>
                  <a:gd name="connsiteY22" fmla="*/ 522514 h 1579418"/>
                  <a:gd name="connsiteX23" fmla="*/ 1389638 w 1484641"/>
                  <a:gd name="connsiteY23" fmla="*/ 558140 h 1579418"/>
                  <a:gd name="connsiteX24" fmla="*/ 1413389 w 1484641"/>
                  <a:gd name="connsiteY24" fmla="*/ 605641 h 1579418"/>
                  <a:gd name="connsiteX25" fmla="*/ 1437140 w 1484641"/>
                  <a:gd name="connsiteY25" fmla="*/ 688769 h 1579418"/>
                  <a:gd name="connsiteX26" fmla="*/ 1460890 w 1484641"/>
                  <a:gd name="connsiteY26" fmla="*/ 771896 h 1579418"/>
                  <a:gd name="connsiteX27" fmla="*/ 1484641 w 1484641"/>
                  <a:gd name="connsiteY27" fmla="*/ 890649 h 1579418"/>
                  <a:gd name="connsiteX28" fmla="*/ 1472765 w 1484641"/>
                  <a:gd name="connsiteY28" fmla="*/ 1163782 h 1579418"/>
                  <a:gd name="connsiteX29" fmla="*/ 1449015 w 1484641"/>
                  <a:gd name="connsiteY29" fmla="*/ 1270659 h 1579418"/>
                  <a:gd name="connsiteX30" fmla="*/ 1413389 w 1484641"/>
                  <a:gd name="connsiteY30" fmla="*/ 1306285 h 1579418"/>
                  <a:gd name="connsiteX31" fmla="*/ 1377763 w 1484641"/>
                  <a:gd name="connsiteY31" fmla="*/ 1318161 h 1579418"/>
                  <a:gd name="connsiteX32" fmla="*/ 1306511 w 1484641"/>
                  <a:gd name="connsiteY32" fmla="*/ 1377537 h 1579418"/>
                  <a:gd name="connsiteX33" fmla="*/ 1270885 w 1484641"/>
                  <a:gd name="connsiteY33" fmla="*/ 1389413 h 1579418"/>
                  <a:gd name="connsiteX34" fmla="*/ 1164007 w 1484641"/>
                  <a:gd name="connsiteY34" fmla="*/ 1448789 h 1579418"/>
                  <a:gd name="connsiteX35" fmla="*/ 1128381 w 1484641"/>
                  <a:gd name="connsiteY35" fmla="*/ 1472540 h 1579418"/>
                  <a:gd name="connsiteX36" fmla="*/ 1057129 w 1484641"/>
                  <a:gd name="connsiteY36" fmla="*/ 1496291 h 1579418"/>
                  <a:gd name="connsiteX37" fmla="*/ 950251 w 1484641"/>
                  <a:gd name="connsiteY37" fmla="*/ 1543792 h 1579418"/>
                  <a:gd name="connsiteX38" fmla="*/ 914625 w 1484641"/>
                  <a:gd name="connsiteY38" fmla="*/ 1555667 h 1579418"/>
                  <a:gd name="connsiteX39" fmla="*/ 878999 w 1484641"/>
                  <a:gd name="connsiteY39" fmla="*/ 1567543 h 1579418"/>
                  <a:gd name="connsiteX40" fmla="*/ 807747 w 1484641"/>
                  <a:gd name="connsiteY40" fmla="*/ 1579418 h 1579418"/>
                  <a:gd name="connsiteX41" fmla="*/ 498989 w 1484641"/>
                  <a:gd name="connsiteY41" fmla="*/ 1567543 h 1579418"/>
                  <a:gd name="connsiteX42" fmla="*/ 392111 w 1484641"/>
                  <a:gd name="connsiteY42" fmla="*/ 1508166 h 1579418"/>
                  <a:gd name="connsiteX43" fmla="*/ 308984 w 1484641"/>
                  <a:gd name="connsiteY43" fmla="*/ 1448789 h 1579418"/>
                  <a:gd name="connsiteX44" fmla="*/ 190230 w 1484641"/>
                  <a:gd name="connsiteY44" fmla="*/ 1306285 h 1579418"/>
                  <a:gd name="connsiteX45" fmla="*/ 166480 w 1484641"/>
                  <a:gd name="connsiteY45" fmla="*/ 1270659 h 1579418"/>
                  <a:gd name="connsiteX46" fmla="*/ 142729 w 1484641"/>
                  <a:gd name="connsiteY46" fmla="*/ 1235033 h 1579418"/>
                  <a:gd name="connsiteX47" fmla="*/ 95228 w 1484641"/>
                  <a:gd name="connsiteY47" fmla="*/ 1163782 h 1579418"/>
                  <a:gd name="connsiteX48" fmla="*/ 83353 w 1484641"/>
                  <a:gd name="connsiteY48" fmla="*/ 1128156 h 1579418"/>
                  <a:gd name="connsiteX49" fmla="*/ 59602 w 1484641"/>
                  <a:gd name="connsiteY49" fmla="*/ 1092530 h 1579418"/>
                  <a:gd name="connsiteX50" fmla="*/ 23976 w 1484641"/>
                  <a:gd name="connsiteY50" fmla="*/ 985652 h 1579418"/>
                  <a:gd name="connsiteX51" fmla="*/ 12101 w 1484641"/>
                  <a:gd name="connsiteY51" fmla="*/ 950026 h 1579418"/>
                  <a:gd name="connsiteX52" fmla="*/ 225 w 1484641"/>
                  <a:gd name="connsiteY52" fmla="*/ 902524 h 1579418"/>
                  <a:gd name="connsiteX53" fmla="*/ 59602 w 1484641"/>
                  <a:gd name="connsiteY53" fmla="*/ 760021 h 1579418"/>
                  <a:gd name="connsiteX54" fmla="*/ 83352 w 1484641"/>
                  <a:gd name="connsiteY54" fmla="*/ 593766 h 1579418"/>
                  <a:gd name="connsiteX55" fmla="*/ 154604 w 1484641"/>
                  <a:gd name="connsiteY55" fmla="*/ 463138 h 1579418"/>
                  <a:gd name="connsiteX56" fmla="*/ 142729 w 1484641"/>
                  <a:gd name="connsiteY56" fmla="*/ 451262 h 1579418"/>
                  <a:gd name="connsiteX0" fmla="*/ 133582 w 1475494"/>
                  <a:gd name="connsiteY0" fmla="*/ 451262 h 1579418"/>
                  <a:gd name="connsiteX1" fmla="*/ 145457 w 1475494"/>
                  <a:gd name="connsiteY1" fmla="*/ 356259 h 1579418"/>
                  <a:gd name="connsiteX2" fmla="*/ 192959 w 1475494"/>
                  <a:gd name="connsiteY2" fmla="*/ 285007 h 1579418"/>
                  <a:gd name="connsiteX3" fmla="*/ 216709 w 1475494"/>
                  <a:gd name="connsiteY3" fmla="*/ 249382 h 1579418"/>
                  <a:gd name="connsiteX4" fmla="*/ 252335 w 1475494"/>
                  <a:gd name="connsiteY4" fmla="*/ 225631 h 1579418"/>
                  <a:gd name="connsiteX5" fmla="*/ 323587 w 1475494"/>
                  <a:gd name="connsiteY5" fmla="*/ 154379 h 1579418"/>
                  <a:gd name="connsiteX6" fmla="*/ 394839 w 1475494"/>
                  <a:gd name="connsiteY6" fmla="*/ 106878 h 1579418"/>
                  <a:gd name="connsiteX7" fmla="*/ 430465 w 1475494"/>
                  <a:gd name="connsiteY7" fmla="*/ 83127 h 1579418"/>
                  <a:gd name="connsiteX8" fmla="*/ 501717 w 1475494"/>
                  <a:gd name="connsiteY8" fmla="*/ 59376 h 1579418"/>
                  <a:gd name="connsiteX9" fmla="*/ 572969 w 1475494"/>
                  <a:gd name="connsiteY9" fmla="*/ 35626 h 1579418"/>
                  <a:gd name="connsiteX10" fmla="*/ 608595 w 1475494"/>
                  <a:gd name="connsiteY10" fmla="*/ 23750 h 1579418"/>
                  <a:gd name="connsiteX11" fmla="*/ 751099 w 1475494"/>
                  <a:gd name="connsiteY11" fmla="*/ 0 h 1579418"/>
                  <a:gd name="connsiteX12" fmla="*/ 976730 w 1475494"/>
                  <a:gd name="connsiteY12" fmla="*/ 11875 h 1579418"/>
                  <a:gd name="connsiteX13" fmla="*/ 1083608 w 1475494"/>
                  <a:gd name="connsiteY13" fmla="*/ 59376 h 1579418"/>
                  <a:gd name="connsiteX14" fmla="*/ 1119234 w 1475494"/>
                  <a:gd name="connsiteY14" fmla="*/ 95002 h 1579418"/>
                  <a:gd name="connsiteX15" fmla="*/ 1142985 w 1475494"/>
                  <a:gd name="connsiteY15" fmla="*/ 130628 h 1579418"/>
                  <a:gd name="connsiteX16" fmla="*/ 1178611 w 1475494"/>
                  <a:gd name="connsiteY16" fmla="*/ 166254 h 1579418"/>
                  <a:gd name="connsiteX17" fmla="*/ 1226112 w 1475494"/>
                  <a:gd name="connsiteY17" fmla="*/ 237506 h 1579418"/>
                  <a:gd name="connsiteX18" fmla="*/ 1249863 w 1475494"/>
                  <a:gd name="connsiteY18" fmla="*/ 273132 h 1579418"/>
                  <a:gd name="connsiteX19" fmla="*/ 1273613 w 1475494"/>
                  <a:gd name="connsiteY19" fmla="*/ 308758 h 1579418"/>
                  <a:gd name="connsiteX20" fmla="*/ 1297364 w 1475494"/>
                  <a:gd name="connsiteY20" fmla="*/ 344384 h 1579418"/>
                  <a:gd name="connsiteX21" fmla="*/ 1332990 w 1475494"/>
                  <a:gd name="connsiteY21" fmla="*/ 415636 h 1579418"/>
                  <a:gd name="connsiteX22" fmla="*/ 1368616 w 1475494"/>
                  <a:gd name="connsiteY22" fmla="*/ 522514 h 1579418"/>
                  <a:gd name="connsiteX23" fmla="*/ 1380491 w 1475494"/>
                  <a:gd name="connsiteY23" fmla="*/ 558140 h 1579418"/>
                  <a:gd name="connsiteX24" fmla="*/ 1404242 w 1475494"/>
                  <a:gd name="connsiteY24" fmla="*/ 605641 h 1579418"/>
                  <a:gd name="connsiteX25" fmla="*/ 1427993 w 1475494"/>
                  <a:gd name="connsiteY25" fmla="*/ 688769 h 1579418"/>
                  <a:gd name="connsiteX26" fmla="*/ 1451743 w 1475494"/>
                  <a:gd name="connsiteY26" fmla="*/ 771896 h 1579418"/>
                  <a:gd name="connsiteX27" fmla="*/ 1475494 w 1475494"/>
                  <a:gd name="connsiteY27" fmla="*/ 890649 h 1579418"/>
                  <a:gd name="connsiteX28" fmla="*/ 1463618 w 1475494"/>
                  <a:gd name="connsiteY28" fmla="*/ 1163782 h 1579418"/>
                  <a:gd name="connsiteX29" fmla="*/ 1439868 w 1475494"/>
                  <a:gd name="connsiteY29" fmla="*/ 1270659 h 1579418"/>
                  <a:gd name="connsiteX30" fmla="*/ 1404242 w 1475494"/>
                  <a:gd name="connsiteY30" fmla="*/ 1306285 h 1579418"/>
                  <a:gd name="connsiteX31" fmla="*/ 1368616 w 1475494"/>
                  <a:gd name="connsiteY31" fmla="*/ 1318161 h 1579418"/>
                  <a:gd name="connsiteX32" fmla="*/ 1297364 w 1475494"/>
                  <a:gd name="connsiteY32" fmla="*/ 1377537 h 1579418"/>
                  <a:gd name="connsiteX33" fmla="*/ 1261738 w 1475494"/>
                  <a:gd name="connsiteY33" fmla="*/ 1389413 h 1579418"/>
                  <a:gd name="connsiteX34" fmla="*/ 1154860 w 1475494"/>
                  <a:gd name="connsiteY34" fmla="*/ 1448789 h 1579418"/>
                  <a:gd name="connsiteX35" fmla="*/ 1119234 w 1475494"/>
                  <a:gd name="connsiteY35" fmla="*/ 1472540 h 1579418"/>
                  <a:gd name="connsiteX36" fmla="*/ 1047982 w 1475494"/>
                  <a:gd name="connsiteY36" fmla="*/ 1496291 h 1579418"/>
                  <a:gd name="connsiteX37" fmla="*/ 941104 w 1475494"/>
                  <a:gd name="connsiteY37" fmla="*/ 1543792 h 1579418"/>
                  <a:gd name="connsiteX38" fmla="*/ 905478 w 1475494"/>
                  <a:gd name="connsiteY38" fmla="*/ 1555667 h 1579418"/>
                  <a:gd name="connsiteX39" fmla="*/ 869852 w 1475494"/>
                  <a:gd name="connsiteY39" fmla="*/ 1567543 h 1579418"/>
                  <a:gd name="connsiteX40" fmla="*/ 798600 w 1475494"/>
                  <a:gd name="connsiteY40" fmla="*/ 1579418 h 1579418"/>
                  <a:gd name="connsiteX41" fmla="*/ 489842 w 1475494"/>
                  <a:gd name="connsiteY41" fmla="*/ 1567543 h 1579418"/>
                  <a:gd name="connsiteX42" fmla="*/ 382964 w 1475494"/>
                  <a:gd name="connsiteY42" fmla="*/ 1508166 h 1579418"/>
                  <a:gd name="connsiteX43" fmla="*/ 299837 w 1475494"/>
                  <a:gd name="connsiteY43" fmla="*/ 1448789 h 1579418"/>
                  <a:gd name="connsiteX44" fmla="*/ 181083 w 1475494"/>
                  <a:gd name="connsiteY44" fmla="*/ 1306285 h 1579418"/>
                  <a:gd name="connsiteX45" fmla="*/ 157333 w 1475494"/>
                  <a:gd name="connsiteY45" fmla="*/ 1270659 h 1579418"/>
                  <a:gd name="connsiteX46" fmla="*/ 133582 w 1475494"/>
                  <a:gd name="connsiteY46" fmla="*/ 1235033 h 1579418"/>
                  <a:gd name="connsiteX47" fmla="*/ 86081 w 1475494"/>
                  <a:gd name="connsiteY47" fmla="*/ 1163782 h 1579418"/>
                  <a:gd name="connsiteX48" fmla="*/ 74206 w 1475494"/>
                  <a:gd name="connsiteY48" fmla="*/ 1128156 h 1579418"/>
                  <a:gd name="connsiteX49" fmla="*/ 50455 w 1475494"/>
                  <a:gd name="connsiteY49" fmla="*/ 1092530 h 1579418"/>
                  <a:gd name="connsiteX50" fmla="*/ 14829 w 1475494"/>
                  <a:gd name="connsiteY50" fmla="*/ 985652 h 1579418"/>
                  <a:gd name="connsiteX51" fmla="*/ 2954 w 1475494"/>
                  <a:gd name="connsiteY51" fmla="*/ 950026 h 1579418"/>
                  <a:gd name="connsiteX52" fmla="*/ 74206 w 1475494"/>
                  <a:gd name="connsiteY52" fmla="*/ 914399 h 1579418"/>
                  <a:gd name="connsiteX53" fmla="*/ 50455 w 1475494"/>
                  <a:gd name="connsiteY53" fmla="*/ 760021 h 1579418"/>
                  <a:gd name="connsiteX54" fmla="*/ 74205 w 1475494"/>
                  <a:gd name="connsiteY54" fmla="*/ 593766 h 1579418"/>
                  <a:gd name="connsiteX55" fmla="*/ 145457 w 1475494"/>
                  <a:gd name="connsiteY55" fmla="*/ 463138 h 1579418"/>
                  <a:gd name="connsiteX56" fmla="*/ 133582 w 1475494"/>
                  <a:gd name="connsiteY56" fmla="*/ 451262 h 1579418"/>
                  <a:gd name="connsiteX0" fmla="*/ 118861 w 1460773"/>
                  <a:gd name="connsiteY0" fmla="*/ 451262 h 1579418"/>
                  <a:gd name="connsiteX1" fmla="*/ 130736 w 1460773"/>
                  <a:gd name="connsiteY1" fmla="*/ 356259 h 1579418"/>
                  <a:gd name="connsiteX2" fmla="*/ 178238 w 1460773"/>
                  <a:gd name="connsiteY2" fmla="*/ 285007 h 1579418"/>
                  <a:gd name="connsiteX3" fmla="*/ 201988 w 1460773"/>
                  <a:gd name="connsiteY3" fmla="*/ 249382 h 1579418"/>
                  <a:gd name="connsiteX4" fmla="*/ 237614 w 1460773"/>
                  <a:gd name="connsiteY4" fmla="*/ 225631 h 1579418"/>
                  <a:gd name="connsiteX5" fmla="*/ 308866 w 1460773"/>
                  <a:gd name="connsiteY5" fmla="*/ 154379 h 1579418"/>
                  <a:gd name="connsiteX6" fmla="*/ 380118 w 1460773"/>
                  <a:gd name="connsiteY6" fmla="*/ 106878 h 1579418"/>
                  <a:gd name="connsiteX7" fmla="*/ 415744 w 1460773"/>
                  <a:gd name="connsiteY7" fmla="*/ 83127 h 1579418"/>
                  <a:gd name="connsiteX8" fmla="*/ 486996 w 1460773"/>
                  <a:gd name="connsiteY8" fmla="*/ 59376 h 1579418"/>
                  <a:gd name="connsiteX9" fmla="*/ 558248 w 1460773"/>
                  <a:gd name="connsiteY9" fmla="*/ 35626 h 1579418"/>
                  <a:gd name="connsiteX10" fmla="*/ 593874 w 1460773"/>
                  <a:gd name="connsiteY10" fmla="*/ 23750 h 1579418"/>
                  <a:gd name="connsiteX11" fmla="*/ 736378 w 1460773"/>
                  <a:gd name="connsiteY11" fmla="*/ 0 h 1579418"/>
                  <a:gd name="connsiteX12" fmla="*/ 962009 w 1460773"/>
                  <a:gd name="connsiteY12" fmla="*/ 11875 h 1579418"/>
                  <a:gd name="connsiteX13" fmla="*/ 1068887 w 1460773"/>
                  <a:gd name="connsiteY13" fmla="*/ 59376 h 1579418"/>
                  <a:gd name="connsiteX14" fmla="*/ 1104513 w 1460773"/>
                  <a:gd name="connsiteY14" fmla="*/ 95002 h 1579418"/>
                  <a:gd name="connsiteX15" fmla="*/ 1128264 w 1460773"/>
                  <a:gd name="connsiteY15" fmla="*/ 130628 h 1579418"/>
                  <a:gd name="connsiteX16" fmla="*/ 1163890 w 1460773"/>
                  <a:gd name="connsiteY16" fmla="*/ 166254 h 1579418"/>
                  <a:gd name="connsiteX17" fmla="*/ 1211391 w 1460773"/>
                  <a:gd name="connsiteY17" fmla="*/ 237506 h 1579418"/>
                  <a:gd name="connsiteX18" fmla="*/ 1235142 w 1460773"/>
                  <a:gd name="connsiteY18" fmla="*/ 273132 h 1579418"/>
                  <a:gd name="connsiteX19" fmla="*/ 1258892 w 1460773"/>
                  <a:gd name="connsiteY19" fmla="*/ 308758 h 1579418"/>
                  <a:gd name="connsiteX20" fmla="*/ 1282643 w 1460773"/>
                  <a:gd name="connsiteY20" fmla="*/ 344384 h 1579418"/>
                  <a:gd name="connsiteX21" fmla="*/ 1318269 w 1460773"/>
                  <a:gd name="connsiteY21" fmla="*/ 415636 h 1579418"/>
                  <a:gd name="connsiteX22" fmla="*/ 1353895 w 1460773"/>
                  <a:gd name="connsiteY22" fmla="*/ 522514 h 1579418"/>
                  <a:gd name="connsiteX23" fmla="*/ 1365770 w 1460773"/>
                  <a:gd name="connsiteY23" fmla="*/ 558140 h 1579418"/>
                  <a:gd name="connsiteX24" fmla="*/ 1389521 w 1460773"/>
                  <a:gd name="connsiteY24" fmla="*/ 605641 h 1579418"/>
                  <a:gd name="connsiteX25" fmla="*/ 1413272 w 1460773"/>
                  <a:gd name="connsiteY25" fmla="*/ 688769 h 1579418"/>
                  <a:gd name="connsiteX26" fmla="*/ 1437022 w 1460773"/>
                  <a:gd name="connsiteY26" fmla="*/ 771896 h 1579418"/>
                  <a:gd name="connsiteX27" fmla="*/ 1460773 w 1460773"/>
                  <a:gd name="connsiteY27" fmla="*/ 890649 h 1579418"/>
                  <a:gd name="connsiteX28" fmla="*/ 1448897 w 1460773"/>
                  <a:gd name="connsiteY28" fmla="*/ 1163782 h 1579418"/>
                  <a:gd name="connsiteX29" fmla="*/ 1425147 w 1460773"/>
                  <a:gd name="connsiteY29" fmla="*/ 1270659 h 1579418"/>
                  <a:gd name="connsiteX30" fmla="*/ 1389521 w 1460773"/>
                  <a:gd name="connsiteY30" fmla="*/ 1306285 h 1579418"/>
                  <a:gd name="connsiteX31" fmla="*/ 1353895 w 1460773"/>
                  <a:gd name="connsiteY31" fmla="*/ 1318161 h 1579418"/>
                  <a:gd name="connsiteX32" fmla="*/ 1282643 w 1460773"/>
                  <a:gd name="connsiteY32" fmla="*/ 1377537 h 1579418"/>
                  <a:gd name="connsiteX33" fmla="*/ 1247017 w 1460773"/>
                  <a:gd name="connsiteY33" fmla="*/ 1389413 h 1579418"/>
                  <a:gd name="connsiteX34" fmla="*/ 1140139 w 1460773"/>
                  <a:gd name="connsiteY34" fmla="*/ 1448789 h 1579418"/>
                  <a:gd name="connsiteX35" fmla="*/ 1104513 w 1460773"/>
                  <a:gd name="connsiteY35" fmla="*/ 1472540 h 1579418"/>
                  <a:gd name="connsiteX36" fmla="*/ 1033261 w 1460773"/>
                  <a:gd name="connsiteY36" fmla="*/ 1496291 h 1579418"/>
                  <a:gd name="connsiteX37" fmla="*/ 926383 w 1460773"/>
                  <a:gd name="connsiteY37" fmla="*/ 1543792 h 1579418"/>
                  <a:gd name="connsiteX38" fmla="*/ 890757 w 1460773"/>
                  <a:gd name="connsiteY38" fmla="*/ 1555667 h 1579418"/>
                  <a:gd name="connsiteX39" fmla="*/ 855131 w 1460773"/>
                  <a:gd name="connsiteY39" fmla="*/ 1567543 h 1579418"/>
                  <a:gd name="connsiteX40" fmla="*/ 783879 w 1460773"/>
                  <a:gd name="connsiteY40" fmla="*/ 1579418 h 1579418"/>
                  <a:gd name="connsiteX41" fmla="*/ 475121 w 1460773"/>
                  <a:gd name="connsiteY41" fmla="*/ 1567543 h 1579418"/>
                  <a:gd name="connsiteX42" fmla="*/ 368243 w 1460773"/>
                  <a:gd name="connsiteY42" fmla="*/ 1508166 h 1579418"/>
                  <a:gd name="connsiteX43" fmla="*/ 285116 w 1460773"/>
                  <a:gd name="connsiteY43" fmla="*/ 1448789 h 1579418"/>
                  <a:gd name="connsiteX44" fmla="*/ 166362 w 1460773"/>
                  <a:gd name="connsiteY44" fmla="*/ 1306285 h 1579418"/>
                  <a:gd name="connsiteX45" fmla="*/ 142612 w 1460773"/>
                  <a:gd name="connsiteY45" fmla="*/ 1270659 h 1579418"/>
                  <a:gd name="connsiteX46" fmla="*/ 118861 w 1460773"/>
                  <a:gd name="connsiteY46" fmla="*/ 1235033 h 1579418"/>
                  <a:gd name="connsiteX47" fmla="*/ 71360 w 1460773"/>
                  <a:gd name="connsiteY47" fmla="*/ 1163782 h 1579418"/>
                  <a:gd name="connsiteX48" fmla="*/ 59485 w 1460773"/>
                  <a:gd name="connsiteY48" fmla="*/ 1128156 h 1579418"/>
                  <a:gd name="connsiteX49" fmla="*/ 35734 w 1460773"/>
                  <a:gd name="connsiteY49" fmla="*/ 1092530 h 1579418"/>
                  <a:gd name="connsiteX50" fmla="*/ 108 w 1460773"/>
                  <a:gd name="connsiteY50" fmla="*/ 985652 h 1579418"/>
                  <a:gd name="connsiteX51" fmla="*/ 47610 w 1460773"/>
                  <a:gd name="connsiteY51" fmla="*/ 961901 h 1579418"/>
                  <a:gd name="connsiteX52" fmla="*/ 59485 w 1460773"/>
                  <a:gd name="connsiteY52" fmla="*/ 914399 h 1579418"/>
                  <a:gd name="connsiteX53" fmla="*/ 35734 w 1460773"/>
                  <a:gd name="connsiteY53" fmla="*/ 760021 h 1579418"/>
                  <a:gd name="connsiteX54" fmla="*/ 59484 w 1460773"/>
                  <a:gd name="connsiteY54" fmla="*/ 593766 h 1579418"/>
                  <a:gd name="connsiteX55" fmla="*/ 130736 w 1460773"/>
                  <a:gd name="connsiteY55" fmla="*/ 463138 h 1579418"/>
                  <a:gd name="connsiteX56" fmla="*/ 118861 w 1460773"/>
                  <a:gd name="connsiteY56" fmla="*/ 451262 h 1579418"/>
                  <a:gd name="connsiteX0" fmla="*/ 121142 w 1463054"/>
                  <a:gd name="connsiteY0" fmla="*/ 451262 h 1579418"/>
                  <a:gd name="connsiteX1" fmla="*/ 133017 w 1463054"/>
                  <a:gd name="connsiteY1" fmla="*/ 356259 h 1579418"/>
                  <a:gd name="connsiteX2" fmla="*/ 180519 w 1463054"/>
                  <a:gd name="connsiteY2" fmla="*/ 285007 h 1579418"/>
                  <a:gd name="connsiteX3" fmla="*/ 204269 w 1463054"/>
                  <a:gd name="connsiteY3" fmla="*/ 249382 h 1579418"/>
                  <a:gd name="connsiteX4" fmla="*/ 239895 w 1463054"/>
                  <a:gd name="connsiteY4" fmla="*/ 225631 h 1579418"/>
                  <a:gd name="connsiteX5" fmla="*/ 311147 w 1463054"/>
                  <a:gd name="connsiteY5" fmla="*/ 154379 h 1579418"/>
                  <a:gd name="connsiteX6" fmla="*/ 382399 w 1463054"/>
                  <a:gd name="connsiteY6" fmla="*/ 106878 h 1579418"/>
                  <a:gd name="connsiteX7" fmla="*/ 418025 w 1463054"/>
                  <a:gd name="connsiteY7" fmla="*/ 83127 h 1579418"/>
                  <a:gd name="connsiteX8" fmla="*/ 489277 w 1463054"/>
                  <a:gd name="connsiteY8" fmla="*/ 59376 h 1579418"/>
                  <a:gd name="connsiteX9" fmla="*/ 560529 w 1463054"/>
                  <a:gd name="connsiteY9" fmla="*/ 35626 h 1579418"/>
                  <a:gd name="connsiteX10" fmla="*/ 596155 w 1463054"/>
                  <a:gd name="connsiteY10" fmla="*/ 23750 h 1579418"/>
                  <a:gd name="connsiteX11" fmla="*/ 738659 w 1463054"/>
                  <a:gd name="connsiteY11" fmla="*/ 0 h 1579418"/>
                  <a:gd name="connsiteX12" fmla="*/ 964290 w 1463054"/>
                  <a:gd name="connsiteY12" fmla="*/ 11875 h 1579418"/>
                  <a:gd name="connsiteX13" fmla="*/ 1071168 w 1463054"/>
                  <a:gd name="connsiteY13" fmla="*/ 59376 h 1579418"/>
                  <a:gd name="connsiteX14" fmla="*/ 1106794 w 1463054"/>
                  <a:gd name="connsiteY14" fmla="*/ 95002 h 1579418"/>
                  <a:gd name="connsiteX15" fmla="*/ 1130545 w 1463054"/>
                  <a:gd name="connsiteY15" fmla="*/ 130628 h 1579418"/>
                  <a:gd name="connsiteX16" fmla="*/ 1166171 w 1463054"/>
                  <a:gd name="connsiteY16" fmla="*/ 166254 h 1579418"/>
                  <a:gd name="connsiteX17" fmla="*/ 1213672 w 1463054"/>
                  <a:gd name="connsiteY17" fmla="*/ 237506 h 1579418"/>
                  <a:gd name="connsiteX18" fmla="*/ 1237423 w 1463054"/>
                  <a:gd name="connsiteY18" fmla="*/ 273132 h 1579418"/>
                  <a:gd name="connsiteX19" fmla="*/ 1261173 w 1463054"/>
                  <a:gd name="connsiteY19" fmla="*/ 308758 h 1579418"/>
                  <a:gd name="connsiteX20" fmla="*/ 1284924 w 1463054"/>
                  <a:gd name="connsiteY20" fmla="*/ 344384 h 1579418"/>
                  <a:gd name="connsiteX21" fmla="*/ 1320550 w 1463054"/>
                  <a:gd name="connsiteY21" fmla="*/ 415636 h 1579418"/>
                  <a:gd name="connsiteX22" fmla="*/ 1356176 w 1463054"/>
                  <a:gd name="connsiteY22" fmla="*/ 522514 h 1579418"/>
                  <a:gd name="connsiteX23" fmla="*/ 1368051 w 1463054"/>
                  <a:gd name="connsiteY23" fmla="*/ 558140 h 1579418"/>
                  <a:gd name="connsiteX24" fmla="*/ 1391802 w 1463054"/>
                  <a:gd name="connsiteY24" fmla="*/ 605641 h 1579418"/>
                  <a:gd name="connsiteX25" fmla="*/ 1415553 w 1463054"/>
                  <a:gd name="connsiteY25" fmla="*/ 688769 h 1579418"/>
                  <a:gd name="connsiteX26" fmla="*/ 1439303 w 1463054"/>
                  <a:gd name="connsiteY26" fmla="*/ 771896 h 1579418"/>
                  <a:gd name="connsiteX27" fmla="*/ 1463054 w 1463054"/>
                  <a:gd name="connsiteY27" fmla="*/ 890649 h 1579418"/>
                  <a:gd name="connsiteX28" fmla="*/ 1451178 w 1463054"/>
                  <a:gd name="connsiteY28" fmla="*/ 1163782 h 1579418"/>
                  <a:gd name="connsiteX29" fmla="*/ 1427428 w 1463054"/>
                  <a:gd name="connsiteY29" fmla="*/ 1270659 h 1579418"/>
                  <a:gd name="connsiteX30" fmla="*/ 1391802 w 1463054"/>
                  <a:gd name="connsiteY30" fmla="*/ 1306285 h 1579418"/>
                  <a:gd name="connsiteX31" fmla="*/ 1356176 w 1463054"/>
                  <a:gd name="connsiteY31" fmla="*/ 1318161 h 1579418"/>
                  <a:gd name="connsiteX32" fmla="*/ 1284924 w 1463054"/>
                  <a:gd name="connsiteY32" fmla="*/ 1377537 h 1579418"/>
                  <a:gd name="connsiteX33" fmla="*/ 1249298 w 1463054"/>
                  <a:gd name="connsiteY33" fmla="*/ 1389413 h 1579418"/>
                  <a:gd name="connsiteX34" fmla="*/ 1142420 w 1463054"/>
                  <a:gd name="connsiteY34" fmla="*/ 1448789 h 1579418"/>
                  <a:gd name="connsiteX35" fmla="*/ 1106794 w 1463054"/>
                  <a:gd name="connsiteY35" fmla="*/ 1472540 h 1579418"/>
                  <a:gd name="connsiteX36" fmla="*/ 1035542 w 1463054"/>
                  <a:gd name="connsiteY36" fmla="*/ 1496291 h 1579418"/>
                  <a:gd name="connsiteX37" fmla="*/ 928664 w 1463054"/>
                  <a:gd name="connsiteY37" fmla="*/ 1543792 h 1579418"/>
                  <a:gd name="connsiteX38" fmla="*/ 893038 w 1463054"/>
                  <a:gd name="connsiteY38" fmla="*/ 1555667 h 1579418"/>
                  <a:gd name="connsiteX39" fmla="*/ 857412 w 1463054"/>
                  <a:gd name="connsiteY39" fmla="*/ 1567543 h 1579418"/>
                  <a:gd name="connsiteX40" fmla="*/ 786160 w 1463054"/>
                  <a:gd name="connsiteY40" fmla="*/ 1579418 h 1579418"/>
                  <a:gd name="connsiteX41" fmla="*/ 477402 w 1463054"/>
                  <a:gd name="connsiteY41" fmla="*/ 1567543 h 1579418"/>
                  <a:gd name="connsiteX42" fmla="*/ 370524 w 1463054"/>
                  <a:gd name="connsiteY42" fmla="*/ 1508166 h 1579418"/>
                  <a:gd name="connsiteX43" fmla="*/ 287397 w 1463054"/>
                  <a:gd name="connsiteY43" fmla="*/ 1448789 h 1579418"/>
                  <a:gd name="connsiteX44" fmla="*/ 168643 w 1463054"/>
                  <a:gd name="connsiteY44" fmla="*/ 1306285 h 1579418"/>
                  <a:gd name="connsiteX45" fmla="*/ 144893 w 1463054"/>
                  <a:gd name="connsiteY45" fmla="*/ 1270659 h 1579418"/>
                  <a:gd name="connsiteX46" fmla="*/ 121142 w 1463054"/>
                  <a:gd name="connsiteY46" fmla="*/ 1235033 h 1579418"/>
                  <a:gd name="connsiteX47" fmla="*/ 73641 w 1463054"/>
                  <a:gd name="connsiteY47" fmla="*/ 1163782 h 1579418"/>
                  <a:gd name="connsiteX48" fmla="*/ 61766 w 1463054"/>
                  <a:gd name="connsiteY48" fmla="*/ 1128156 h 1579418"/>
                  <a:gd name="connsiteX49" fmla="*/ 38015 w 1463054"/>
                  <a:gd name="connsiteY49" fmla="*/ 1092530 h 1579418"/>
                  <a:gd name="connsiteX50" fmla="*/ 2389 w 1463054"/>
                  <a:gd name="connsiteY50" fmla="*/ 985652 h 1579418"/>
                  <a:gd name="connsiteX51" fmla="*/ 109267 w 1463054"/>
                  <a:gd name="connsiteY51" fmla="*/ 973777 h 1579418"/>
                  <a:gd name="connsiteX52" fmla="*/ 61766 w 1463054"/>
                  <a:gd name="connsiteY52" fmla="*/ 914399 h 1579418"/>
                  <a:gd name="connsiteX53" fmla="*/ 38015 w 1463054"/>
                  <a:gd name="connsiteY53" fmla="*/ 760021 h 1579418"/>
                  <a:gd name="connsiteX54" fmla="*/ 61765 w 1463054"/>
                  <a:gd name="connsiteY54" fmla="*/ 593766 h 1579418"/>
                  <a:gd name="connsiteX55" fmla="*/ 133017 w 1463054"/>
                  <a:gd name="connsiteY55" fmla="*/ 463138 h 1579418"/>
                  <a:gd name="connsiteX56" fmla="*/ 121142 w 1463054"/>
                  <a:gd name="connsiteY56" fmla="*/ 451262 h 1579418"/>
                  <a:gd name="connsiteX0" fmla="*/ 118923 w 1460835"/>
                  <a:gd name="connsiteY0" fmla="*/ 451262 h 1579418"/>
                  <a:gd name="connsiteX1" fmla="*/ 130798 w 1460835"/>
                  <a:gd name="connsiteY1" fmla="*/ 356259 h 1579418"/>
                  <a:gd name="connsiteX2" fmla="*/ 178300 w 1460835"/>
                  <a:gd name="connsiteY2" fmla="*/ 285007 h 1579418"/>
                  <a:gd name="connsiteX3" fmla="*/ 202050 w 1460835"/>
                  <a:gd name="connsiteY3" fmla="*/ 249382 h 1579418"/>
                  <a:gd name="connsiteX4" fmla="*/ 237676 w 1460835"/>
                  <a:gd name="connsiteY4" fmla="*/ 225631 h 1579418"/>
                  <a:gd name="connsiteX5" fmla="*/ 308928 w 1460835"/>
                  <a:gd name="connsiteY5" fmla="*/ 154379 h 1579418"/>
                  <a:gd name="connsiteX6" fmla="*/ 380180 w 1460835"/>
                  <a:gd name="connsiteY6" fmla="*/ 106878 h 1579418"/>
                  <a:gd name="connsiteX7" fmla="*/ 415806 w 1460835"/>
                  <a:gd name="connsiteY7" fmla="*/ 83127 h 1579418"/>
                  <a:gd name="connsiteX8" fmla="*/ 487058 w 1460835"/>
                  <a:gd name="connsiteY8" fmla="*/ 59376 h 1579418"/>
                  <a:gd name="connsiteX9" fmla="*/ 558310 w 1460835"/>
                  <a:gd name="connsiteY9" fmla="*/ 35626 h 1579418"/>
                  <a:gd name="connsiteX10" fmla="*/ 593936 w 1460835"/>
                  <a:gd name="connsiteY10" fmla="*/ 23750 h 1579418"/>
                  <a:gd name="connsiteX11" fmla="*/ 736440 w 1460835"/>
                  <a:gd name="connsiteY11" fmla="*/ 0 h 1579418"/>
                  <a:gd name="connsiteX12" fmla="*/ 962071 w 1460835"/>
                  <a:gd name="connsiteY12" fmla="*/ 11875 h 1579418"/>
                  <a:gd name="connsiteX13" fmla="*/ 1068949 w 1460835"/>
                  <a:gd name="connsiteY13" fmla="*/ 59376 h 1579418"/>
                  <a:gd name="connsiteX14" fmla="*/ 1104575 w 1460835"/>
                  <a:gd name="connsiteY14" fmla="*/ 95002 h 1579418"/>
                  <a:gd name="connsiteX15" fmla="*/ 1128326 w 1460835"/>
                  <a:gd name="connsiteY15" fmla="*/ 130628 h 1579418"/>
                  <a:gd name="connsiteX16" fmla="*/ 1163952 w 1460835"/>
                  <a:gd name="connsiteY16" fmla="*/ 166254 h 1579418"/>
                  <a:gd name="connsiteX17" fmla="*/ 1211453 w 1460835"/>
                  <a:gd name="connsiteY17" fmla="*/ 237506 h 1579418"/>
                  <a:gd name="connsiteX18" fmla="*/ 1235204 w 1460835"/>
                  <a:gd name="connsiteY18" fmla="*/ 273132 h 1579418"/>
                  <a:gd name="connsiteX19" fmla="*/ 1258954 w 1460835"/>
                  <a:gd name="connsiteY19" fmla="*/ 308758 h 1579418"/>
                  <a:gd name="connsiteX20" fmla="*/ 1282705 w 1460835"/>
                  <a:gd name="connsiteY20" fmla="*/ 344384 h 1579418"/>
                  <a:gd name="connsiteX21" fmla="*/ 1318331 w 1460835"/>
                  <a:gd name="connsiteY21" fmla="*/ 415636 h 1579418"/>
                  <a:gd name="connsiteX22" fmla="*/ 1353957 w 1460835"/>
                  <a:gd name="connsiteY22" fmla="*/ 522514 h 1579418"/>
                  <a:gd name="connsiteX23" fmla="*/ 1365832 w 1460835"/>
                  <a:gd name="connsiteY23" fmla="*/ 558140 h 1579418"/>
                  <a:gd name="connsiteX24" fmla="*/ 1389583 w 1460835"/>
                  <a:gd name="connsiteY24" fmla="*/ 605641 h 1579418"/>
                  <a:gd name="connsiteX25" fmla="*/ 1413334 w 1460835"/>
                  <a:gd name="connsiteY25" fmla="*/ 688769 h 1579418"/>
                  <a:gd name="connsiteX26" fmla="*/ 1437084 w 1460835"/>
                  <a:gd name="connsiteY26" fmla="*/ 771896 h 1579418"/>
                  <a:gd name="connsiteX27" fmla="*/ 1460835 w 1460835"/>
                  <a:gd name="connsiteY27" fmla="*/ 890649 h 1579418"/>
                  <a:gd name="connsiteX28" fmla="*/ 1448959 w 1460835"/>
                  <a:gd name="connsiteY28" fmla="*/ 1163782 h 1579418"/>
                  <a:gd name="connsiteX29" fmla="*/ 1425209 w 1460835"/>
                  <a:gd name="connsiteY29" fmla="*/ 1270659 h 1579418"/>
                  <a:gd name="connsiteX30" fmla="*/ 1389583 w 1460835"/>
                  <a:gd name="connsiteY30" fmla="*/ 1306285 h 1579418"/>
                  <a:gd name="connsiteX31" fmla="*/ 1353957 w 1460835"/>
                  <a:gd name="connsiteY31" fmla="*/ 1318161 h 1579418"/>
                  <a:gd name="connsiteX32" fmla="*/ 1282705 w 1460835"/>
                  <a:gd name="connsiteY32" fmla="*/ 1377537 h 1579418"/>
                  <a:gd name="connsiteX33" fmla="*/ 1247079 w 1460835"/>
                  <a:gd name="connsiteY33" fmla="*/ 1389413 h 1579418"/>
                  <a:gd name="connsiteX34" fmla="*/ 1140201 w 1460835"/>
                  <a:gd name="connsiteY34" fmla="*/ 1448789 h 1579418"/>
                  <a:gd name="connsiteX35" fmla="*/ 1104575 w 1460835"/>
                  <a:gd name="connsiteY35" fmla="*/ 1472540 h 1579418"/>
                  <a:gd name="connsiteX36" fmla="*/ 1033323 w 1460835"/>
                  <a:gd name="connsiteY36" fmla="*/ 1496291 h 1579418"/>
                  <a:gd name="connsiteX37" fmla="*/ 926445 w 1460835"/>
                  <a:gd name="connsiteY37" fmla="*/ 1543792 h 1579418"/>
                  <a:gd name="connsiteX38" fmla="*/ 890819 w 1460835"/>
                  <a:gd name="connsiteY38" fmla="*/ 1555667 h 1579418"/>
                  <a:gd name="connsiteX39" fmla="*/ 855193 w 1460835"/>
                  <a:gd name="connsiteY39" fmla="*/ 1567543 h 1579418"/>
                  <a:gd name="connsiteX40" fmla="*/ 783941 w 1460835"/>
                  <a:gd name="connsiteY40" fmla="*/ 1579418 h 1579418"/>
                  <a:gd name="connsiteX41" fmla="*/ 475183 w 1460835"/>
                  <a:gd name="connsiteY41" fmla="*/ 1567543 h 1579418"/>
                  <a:gd name="connsiteX42" fmla="*/ 368305 w 1460835"/>
                  <a:gd name="connsiteY42" fmla="*/ 1508166 h 1579418"/>
                  <a:gd name="connsiteX43" fmla="*/ 285178 w 1460835"/>
                  <a:gd name="connsiteY43" fmla="*/ 1448789 h 1579418"/>
                  <a:gd name="connsiteX44" fmla="*/ 166424 w 1460835"/>
                  <a:gd name="connsiteY44" fmla="*/ 1306285 h 1579418"/>
                  <a:gd name="connsiteX45" fmla="*/ 142674 w 1460835"/>
                  <a:gd name="connsiteY45" fmla="*/ 1270659 h 1579418"/>
                  <a:gd name="connsiteX46" fmla="*/ 118923 w 1460835"/>
                  <a:gd name="connsiteY46" fmla="*/ 1235033 h 1579418"/>
                  <a:gd name="connsiteX47" fmla="*/ 71422 w 1460835"/>
                  <a:gd name="connsiteY47" fmla="*/ 1163782 h 1579418"/>
                  <a:gd name="connsiteX48" fmla="*/ 59547 w 1460835"/>
                  <a:gd name="connsiteY48" fmla="*/ 1128156 h 1579418"/>
                  <a:gd name="connsiteX49" fmla="*/ 35796 w 1460835"/>
                  <a:gd name="connsiteY49" fmla="*/ 1092530 h 1579418"/>
                  <a:gd name="connsiteX50" fmla="*/ 170 w 1460835"/>
                  <a:gd name="connsiteY50" fmla="*/ 985652 h 1579418"/>
                  <a:gd name="connsiteX51" fmla="*/ 23921 w 1460835"/>
                  <a:gd name="connsiteY51" fmla="*/ 961902 h 1579418"/>
                  <a:gd name="connsiteX52" fmla="*/ 59547 w 1460835"/>
                  <a:gd name="connsiteY52" fmla="*/ 914399 h 1579418"/>
                  <a:gd name="connsiteX53" fmla="*/ 35796 w 1460835"/>
                  <a:gd name="connsiteY53" fmla="*/ 760021 h 1579418"/>
                  <a:gd name="connsiteX54" fmla="*/ 59546 w 1460835"/>
                  <a:gd name="connsiteY54" fmla="*/ 593766 h 1579418"/>
                  <a:gd name="connsiteX55" fmla="*/ 130798 w 1460835"/>
                  <a:gd name="connsiteY55" fmla="*/ 463138 h 1579418"/>
                  <a:gd name="connsiteX56" fmla="*/ 118923 w 1460835"/>
                  <a:gd name="connsiteY56" fmla="*/ 451262 h 157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460835" h="1579418">
                    <a:moveTo>
                      <a:pt x="118923" y="451262"/>
                    </a:moveTo>
                    <a:cubicBezTo>
                      <a:pt x="122881" y="419594"/>
                      <a:pt x="120064" y="386314"/>
                      <a:pt x="130798" y="356259"/>
                    </a:cubicBezTo>
                    <a:cubicBezTo>
                      <a:pt x="140399" y="329377"/>
                      <a:pt x="162466" y="308758"/>
                      <a:pt x="178300" y="285007"/>
                    </a:cubicBezTo>
                    <a:cubicBezTo>
                      <a:pt x="186217" y="273132"/>
                      <a:pt x="190175" y="257299"/>
                      <a:pt x="202050" y="249382"/>
                    </a:cubicBezTo>
                    <a:cubicBezTo>
                      <a:pt x="213925" y="241465"/>
                      <a:pt x="227009" y="235113"/>
                      <a:pt x="237676" y="225631"/>
                    </a:cubicBezTo>
                    <a:cubicBezTo>
                      <a:pt x="262780" y="203316"/>
                      <a:pt x="280981" y="173010"/>
                      <a:pt x="308928" y="154379"/>
                    </a:cubicBezTo>
                    <a:lnTo>
                      <a:pt x="380180" y="106878"/>
                    </a:lnTo>
                    <a:cubicBezTo>
                      <a:pt x="392055" y="98961"/>
                      <a:pt x="402266" y="87640"/>
                      <a:pt x="415806" y="83127"/>
                    </a:cubicBezTo>
                    <a:lnTo>
                      <a:pt x="487058" y="59376"/>
                    </a:lnTo>
                    <a:lnTo>
                      <a:pt x="558310" y="35626"/>
                    </a:lnTo>
                    <a:cubicBezTo>
                      <a:pt x="570185" y="31667"/>
                      <a:pt x="581589" y="25808"/>
                      <a:pt x="593936" y="23750"/>
                    </a:cubicBezTo>
                    <a:lnTo>
                      <a:pt x="736440" y="0"/>
                    </a:lnTo>
                    <a:cubicBezTo>
                      <a:pt x="811650" y="3958"/>
                      <a:pt x="887293" y="2902"/>
                      <a:pt x="962071" y="11875"/>
                    </a:cubicBezTo>
                    <a:cubicBezTo>
                      <a:pt x="998363" y="16230"/>
                      <a:pt x="1040141" y="35369"/>
                      <a:pt x="1068949" y="59376"/>
                    </a:cubicBezTo>
                    <a:cubicBezTo>
                      <a:pt x="1081851" y="70127"/>
                      <a:pt x="1093824" y="82100"/>
                      <a:pt x="1104575" y="95002"/>
                    </a:cubicBezTo>
                    <a:cubicBezTo>
                      <a:pt x="1113712" y="105966"/>
                      <a:pt x="1119189" y="119664"/>
                      <a:pt x="1128326" y="130628"/>
                    </a:cubicBezTo>
                    <a:cubicBezTo>
                      <a:pt x="1139077" y="143530"/>
                      <a:pt x="1153641" y="152997"/>
                      <a:pt x="1163952" y="166254"/>
                    </a:cubicBezTo>
                    <a:cubicBezTo>
                      <a:pt x="1181477" y="188786"/>
                      <a:pt x="1195619" y="213755"/>
                      <a:pt x="1211453" y="237506"/>
                    </a:cubicBezTo>
                    <a:lnTo>
                      <a:pt x="1235204" y="273132"/>
                    </a:lnTo>
                    <a:lnTo>
                      <a:pt x="1258954" y="308758"/>
                    </a:lnTo>
                    <a:lnTo>
                      <a:pt x="1282705" y="344384"/>
                    </a:lnTo>
                    <a:cubicBezTo>
                      <a:pt x="1326009" y="474301"/>
                      <a:pt x="1256947" y="277524"/>
                      <a:pt x="1318331" y="415636"/>
                    </a:cubicBezTo>
                    <a:cubicBezTo>
                      <a:pt x="1318336" y="415646"/>
                      <a:pt x="1348018" y="504695"/>
                      <a:pt x="1353957" y="522514"/>
                    </a:cubicBezTo>
                    <a:cubicBezTo>
                      <a:pt x="1357915" y="534389"/>
                      <a:pt x="1360234" y="546944"/>
                      <a:pt x="1365832" y="558140"/>
                    </a:cubicBezTo>
                    <a:cubicBezTo>
                      <a:pt x="1373749" y="573974"/>
                      <a:pt x="1382610" y="589370"/>
                      <a:pt x="1389583" y="605641"/>
                    </a:cubicBezTo>
                    <a:cubicBezTo>
                      <a:pt x="1401783" y="634107"/>
                      <a:pt x="1404728" y="658647"/>
                      <a:pt x="1413334" y="688769"/>
                    </a:cubicBezTo>
                    <a:cubicBezTo>
                      <a:pt x="1428423" y="741581"/>
                      <a:pt x="1424711" y="710031"/>
                      <a:pt x="1437084" y="771896"/>
                    </a:cubicBezTo>
                    <a:cubicBezTo>
                      <a:pt x="1466195" y="917456"/>
                      <a:pt x="1433254" y="780333"/>
                      <a:pt x="1460835" y="890649"/>
                    </a:cubicBezTo>
                    <a:cubicBezTo>
                      <a:pt x="1456876" y="981693"/>
                      <a:pt x="1455229" y="1072868"/>
                      <a:pt x="1448959" y="1163782"/>
                    </a:cubicBezTo>
                    <a:cubicBezTo>
                      <a:pt x="1448462" y="1170993"/>
                      <a:pt x="1437713" y="1251903"/>
                      <a:pt x="1425209" y="1270659"/>
                    </a:cubicBezTo>
                    <a:cubicBezTo>
                      <a:pt x="1415893" y="1284633"/>
                      <a:pt x="1403557" y="1296969"/>
                      <a:pt x="1389583" y="1306285"/>
                    </a:cubicBezTo>
                    <a:cubicBezTo>
                      <a:pt x="1379168" y="1313229"/>
                      <a:pt x="1365832" y="1314202"/>
                      <a:pt x="1353957" y="1318161"/>
                    </a:cubicBezTo>
                    <a:cubicBezTo>
                      <a:pt x="1327692" y="1344426"/>
                      <a:pt x="1315773" y="1361003"/>
                      <a:pt x="1282705" y="1377537"/>
                    </a:cubicBezTo>
                    <a:cubicBezTo>
                      <a:pt x="1271509" y="1383135"/>
                      <a:pt x="1258021" y="1383334"/>
                      <a:pt x="1247079" y="1389413"/>
                    </a:cubicBezTo>
                    <a:cubicBezTo>
                      <a:pt x="1124583" y="1457467"/>
                      <a:pt x="1220811" y="1421920"/>
                      <a:pt x="1140201" y="1448789"/>
                    </a:cubicBezTo>
                    <a:cubicBezTo>
                      <a:pt x="1128326" y="1456706"/>
                      <a:pt x="1117617" y="1466743"/>
                      <a:pt x="1104575" y="1472540"/>
                    </a:cubicBezTo>
                    <a:cubicBezTo>
                      <a:pt x="1081697" y="1482708"/>
                      <a:pt x="1054154" y="1482404"/>
                      <a:pt x="1033323" y="1496291"/>
                    </a:cubicBezTo>
                    <a:cubicBezTo>
                      <a:pt x="976867" y="1533927"/>
                      <a:pt x="1011236" y="1515528"/>
                      <a:pt x="926445" y="1543792"/>
                    </a:cubicBezTo>
                    <a:lnTo>
                      <a:pt x="890819" y="1555667"/>
                    </a:lnTo>
                    <a:cubicBezTo>
                      <a:pt x="878944" y="1559626"/>
                      <a:pt x="867540" y="1565485"/>
                      <a:pt x="855193" y="1567543"/>
                    </a:cubicBezTo>
                    <a:lnTo>
                      <a:pt x="783941" y="1579418"/>
                    </a:lnTo>
                    <a:cubicBezTo>
                      <a:pt x="681022" y="1575460"/>
                      <a:pt x="577934" y="1574629"/>
                      <a:pt x="475183" y="1567543"/>
                    </a:cubicBezTo>
                    <a:cubicBezTo>
                      <a:pt x="440215" y="1565131"/>
                      <a:pt x="386722" y="1520444"/>
                      <a:pt x="368305" y="1508166"/>
                    </a:cubicBezTo>
                    <a:cubicBezTo>
                      <a:pt x="343526" y="1491646"/>
                      <a:pt x="306219" y="1467726"/>
                      <a:pt x="285178" y="1448789"/>
                    </a:cubicBezTo>
                    <a:cubicBezTo>
                      <a:pt x="208984" y="1380214"/>
                      <a:pt x="219605" y="1386056"/>
                      <a:pt x="166424" y="1306285"/>
                    </a:cubicBezTo>
                    <a:lnTo>
                      <a:pt x="142674" y="1270659"/>
                    </a:lnTo>
                    <a:lnTo>
                      <a:pt x="118923" y="1235033"/>
                    </a:lnTo>
                    <a:cubicBezTo>
                      <a:pt x="90687" y="1150323"/>
                      <a:pt x="130725" y="1252736"/>
                      <a:pt x="71422" y="1163782"/>
                    </a:cubicBezTo>
                    <a:cubicBezTo>
                      <a:pt x="64478" y="1153367"/>
                      <a:pt x="65145" y="1139352"/>
                      <a:pt x="59547" y="1128156"/>
                    </a:cubicBezTo>
                    <a:cubicBezTo>
                      <a:pt x="53164" y="1115390"/>
                      <a:pt x="43713" y="1104405"/>
                      <a:pt x="35796" y="1092530"/>
                    </a:cubicBezTo>
                    <a:cubicBezTo>
                      <a:pt x="23921" y="1056904"/>
                      <a:pt x="2149" y="1007423"/>
                      <a:pt x="170" y="985652"/>
                    </a:cubicBezTo>
                    <a:cubicBezTo>
                      <a:pt x="-1809" y="963881"/>
                      <a:pt x="14025" y="973778"/>
                      <a:pt x="23921" y="961902"/>
                    </a:cubicBezTo>
                    <a:cubicBezTo>
                      <a:pt x="33817" y="950027"/>
                      <a:pt x="35796" y="926275"/>
                      <a:pt x="59547" y="914399"/>
                    </a:cubicBezTo>
                    <a:cubicBezTo>
                      <a:pt x="55589" y="870856"/>
                      <a:pt x="35796" y="813460"/>
                      <a:pt x="35796" y="760021"/>
                    </a:cubicBezTo>
                    <a:cubicBezTo>
                      <a:pt x="35796" y="706582"/>
                      <a:pt x="50695" y="664577"/>
                      <a:pt x="59546" y="593766"/>
                    </a:cubicBezTo>
                    <a:cubicBezTo>
                      <a:pt x="61742" y="576196"/>
                      <a:pt x="104278" y="463138"/>
                      <a:pt x="130798" y="463138"/>
                    </a:cubicBezTo>
                    <a:lnTo>
                      <a:pt x="118923" y="451262"/>
                    </a:lnTo>
                    <a:close/>
                  </a:path>
                </a:pathLst>
              </a:custGeom>
              <a:solidFill>
                <a:schemeClr val="accent1">
                  <a:alpha val="0"/>
                </a:schemeClr>
              </a:solidFill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90D1247-D713-6B4A-B9DE-EEDFF2BC7EF5}"/>
                </a:ext>
              </a:extLst>
            </p:cNvPr>
            <p:cNvCxnSpPr/>
            <p:nvPr/>
          </p:nvCxnSpPr>
          <p:spPr>
            <a:xfrm>
              <a:off x="8573985" y="2707573"/>
              <a:ext cx="371965" cy="264519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2A26E8-A624-CF4A-984F-422B24C23AF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839" y="3055623"/>
              <a:ext cx="24986" cy="339998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1D4545D-C005-D740-9F0E-FCFADAAC4B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8952" y="2707573"/>
              <a:ext cx="299385" cy="130175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4B32CDC-4F93-884E-811F-933EDA6EE8AC}"/>
                </a:ext>
              </a:extLst>
            </p:cNvPr>
            <p:cNvCxnSpPr>
              <a:cxnSpLocks/>
            </p:cNvCxnSpPr>
            <p:nvPr/>
          </p:nvCxnSpPr>
          <p:spPr>
            <a:xfrm>
              <a:off x="7988382" y="3062546"/>
              <a:ext cx="155109" cy="524064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1C60000-DD1E-F54F-BFB1-41DAEE8B80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810" y="3441672"/>
              <a:ext cx="642778" cy="187567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3D462CE-B5FD-E740-925A-FCFC67CB2481}"/>
                </a:ext>
              </a:extLst>
            </p:cNvPr>
            <p:cNvCxnSpPr/>
            <p:nvPr/>
          </p:nvCxnSpPr>
          <p:spPr>
            <a:xfrm>
              <a:off x="8186760" y="3643479"/>
              <a:ext cx="371965" cy="264519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C8D79F5-152E-AE45-BC6F-0CE435B4D10B}"/>
                </a:ext>
              </a:extLst>
            </p:cNvPr>
            <p:cNvSpPr/>
            <p:nvPr/>
          </p:nvSpPr>
          <p:spPr>
            <a:xfrm>
              <a:off x="8345922" y="3055623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74AE561-9F20-2D43-B0FB-75A74E7284ED}"/>
                </a:ext>
              </a:extLst>
            </p:cNvPr>
            <p:cNvSpPr/>
            <p:nvPr/>
          </p:nvSpPr>
          <p:spPr>
            <a:xfrm>
              <a:off x="8356641" y="2533748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DA9111D-8B39-FE44-A4CA-545AB64BCC97}"/>
                </a:ext>
              </a:extLst>
            </p:cNvPr>
            <p:cNvSpPr/>
            <p:nvPr/>
          </p:nvSpPr>
          <p:spPr>
            <a:xfrm>
              <a:off x="8805208" y="2842502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DB4C5BE-2927-7E4F-A31B-6E484AF2405E}"/>
                </a:ext>
              </a:extLst>
            </p:cNvPr>
            <p:cNvSpPr/>
            <p:nvPr/>
          </p:nvSpPr>
          <p:spPr>
            <a:xfrm>
              <a:off x="8805208" y="3283128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0EBBBCA-6C04-8242-AE46-3775A41F0B55}"/>
                </a:ext>
              </a:extLst>
            </p:cNvPr>
            <p:cNvSpPr/>
            <p:nvPr/>
          </p:nvSpPr>
          <p:spPr>
            <a:xfrm>
              <a:off x="8008889" y="3497636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6387DFE-FD47-FB48-860E-9669A1EC160D}"/>
                </a:ext>
              </a:extLst>
            </p:cNvPr>
            <p:cNvCxnSpPr>
              <a:cxnSpLocks/>
            </p:cNvCxnSpPr>
            <p:nvPr/>
          </p:nvCxnSpPr>
          <p:spPr>
            <a:xfrm>
              <a:off x="8597235" y="2719973"/>
              <a:ext cx="454028" cy="32384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DEBA3C8-7B12-7748-BA7D-C38990F726F2}"/>
                </a:ext>
              </a:extLst>
            </p:cNvPr>
            <p:cNvCxnSpPr>
              <a:cxnSpLocks/>
            </p:cNvCxnSpPr>
            <p:nvPr/>
          </p:nvCxnSpPr>
          <p:spPr>
            <a:xfrm>
              <a:off x="8101330" y="2994273"/>
              <a:ext cx="263872" cy="13047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6476FA1-FF9C-2349-AA54-43C725B52BB8}"/>
                </a:ext>
              </a:extLst>
            </p:cNvPr>
            <p:cNvCxnSpPr>
              <a:cxnSpLocks/>
              <a:endCxn id="43" idx="5"/>
            </p:cNvCxnSpPr>
            <p:nvPr/>
          </p:nvCxnSpPr>
          <p:spPr>
            <a:xfrm>
              <a:off x="8524343" y="3195301"/>
              <a:ext cx="508252" cy="31521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9309C6A-63D5-A142-A7E0-996EFBB38702}"/>
                </a:ext>
              </a:extLst>
            </p:cNvPr>
            <p:cNvCxnSpPr>
              <a:cxnSpLocks/>
            </p:cNvCxnSpPr>
            <p:nvPr/>
          </p:nvCxnSpPr>
          <p:spPr>
            <a:xfrm>
              <a:off x="9032089" y="3460246"/>
              <a:ext cx="299544" cy="15041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BF92229-98B3-2343-A65A-5D3F8849E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9498" y="2680960"/>
              <a:ext cx="361869" cy="15501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D4AE2A3-868D-754F-AE4B-D2919892238A}"/>
                </a:ext>
              </a:extLst>
            </p:cNvPr>
            <p:cNvCxnSpPr>
              <a:cxnSpLocks/>
            </p:cNvCxnSpPr>
            <p:nvPr/>
          </p:nvCxnSpPr>
          <p:spPr>
            <a:xfrm>
              <a:off x="7995165" y="3076846"/>
              <a:ext cx="164537" cy="51668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E87C256-EB7A-8D40-AA7B-03702AF1E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8497" y="3422187"/>
              <a:ext cx="784342" cy="21884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F0E3E85-7B24-E448-AE02-BA1BD771F774}"/>
                </a:ext>
              </a:extLst>
            </p:cNvPr>
            <p:cNvCxnSpPr>
              <a:cxnSpLocks/>
              <a:stCxn id="41" idx="4"/>
              <a:endCxn id="40" idx="4"/>
            </p:cNvCxnSpPr>
            <p:nvPr/>
          </p:nvCxnSpPr>
          <p:spPr>
            <a:xfrm flipH="1">
              <a:off x="8479122" y="2800148"/>
              <a:ext cx="10719" cy="52187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48A61B9-5C98-0445-BE38-D645D002F457}"/>
                </a:ext>
              </a:extLst>
            </p:cNvPr>
            <p:cNvCxnSpPr>
              <a:cxnSpLocks/>
              <a:endCxn id="40" idx="7"/>
            </p:cNvCxnSpPr>
            <p:nvPr/>
          </p:nvCxnSpPr>
          <p:spPr>
            <a:xfrm flipV="1">
              <a:off x="8098952" y="3094636"/>
              <a:ext cx="474357" cy="62406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15468FD-23F4-3448-8887-795B15B0FE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8084" y="2997281"/>
              <a:ext cx="403685" cy="17760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BD0E043-8A61-CE43-90B4-DF792DEC40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44715" y="2990730"/>
              <a:ext cx="5568" cy="55879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F8368CFD-C2F9-1046-BEDB-13036313D0A4}"/>
              </a:ext>
            </a:extLst>
          </p:cNvPr>
          <p:cNvSpPr txBox="1"/>
          <p:nvPr/>
        </p:nvSpPr>
        <p:spPr>
          <a:xfrm>
            <a:off x="1270535" y="2659944"/>
            <a:ext cx="4090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/>
              <a:t> </a:t>
            </a:r>
            <a:r>
              <a:rPr kumimoji="1" lang="en-US" altLang="zh-CN" sz="2400" dirty="0"/>
              <a:t>BFS</a:t>
            </a:r>
          </a:p>
          <a:p>
            <a:pPr marL="342900" indent="-342900">
              <a:buAutoNum type="arabicPeriod"/>
            </a:pPr>
            <a:r>
              <a:rPr kumimoji="1" lang="zh-CN" altLang="en-US" sz="2400" dirty="0"/>
              <a:t> 子图</a:t>
            </a:r>
            <a:endParaRPr kumimoji="1" lang="en-US" altLang="zh-CN" sz="2400" dirty="0"/>
          </a:p>
          <a:p>
            <a:pPr marL="342900" indent="-342900">
              <a:buAutoNum type="arabicPeriod"/>
            </a:pPr>
            <a:r>
              <a:rPr kumimoji="1" lang="zh-CN" altLang="en-US" sz="2400" dirty="0"/>
              <a:t> 合并路径</a:t>
            </a:r>
            <a:endParaRPr kumimoji="1" lang="en-US" altLang="zh-CN" sz="2400" dirty="0"/>
          </a:p>
          <a:p>
            <a:pPr marL="342900" indent="-342900">
              <a:buAutoNum type="arabicPeriod"/>
            </a:pPr>
            <a:r>
              <a:rPr kumimoji="1" lang="zh-CN" altLang="en-US" sz="2400" dirty="0"/>
              <a:t> 去关系节点</a:t>
            </a:r>
            <a:endParaRPr kumimoji="1" lang="en-US" altLang="zh-CN" sz="2400" dirty="0"/>
          </a:p>
          <a:p>
            <a:pPr marL="342900" indent="-342900">
              <a:buAutoNum type="arabicPeriod"/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81428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3A79B-4D6B-3E49-A9D6-2B0A2DD00EDC}"/>
              </a:ext>
            </a:extLst>
          </p:cNvPr>
          <p:cNvSpPr txBox="1">
            <a:spLocks/>
          </p:cNvSpPr>
          <p:nvPr/>
        </p:nvSpPr>
        <p:spPr>
          <a:xfrm>
            <a:off x="1143001" y="16486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3600" b="1" dirty="0"/>
              <a:t>节点查询</a:t>
            </a:r>
            <a:r>
              <a:rPr lang="en-US" altLang="zh-CN" sz="3600" b="1" dirty="0"/>
              <a:t>——Neo4j</a:t>
            </a:r>
            <a:endParaRPr lang="zh-CN" altLang="en-US" sz="36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685835-87EE-384A-A907-8F6BDCA89F93}"/>
              </a:ext>
            </a:extLst>
          </p:cNvPr>
          <p:cNvSpPr txBox="1">
            <a:spLocks/>
          </p:cNvSpPr>
          <p:nvPr/>
        </p:nvSpPr>
        <p:spPr>
          <a:xfrm>
            <a:off x="1143001" y="87540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dirty="0"/>
              <a:t>最短路径查询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9DC8B3-B8B3-A54C-8A54-3F5142BBFD62}"/>
              </a:ext>
            </a:extLst>
          </p:cNvPr>
          <p:cNvGrpSpPr/>
          <p:nvPr/>
        </p:nvGrpSpPr>
        <p:grpSpPr>
          <a:xfrm>
            <a:off x="6856021" y="1326704"/>
            <a:ext cx="4639294" cy="4425100"/>
            <a:chOff x="6856021" y="1326704"/>
            <a:chExt cx="4639294" cy="44251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64C3DE9-9701-B649-AFE4-F9B47DC5218E}"/>
                </a:ext>
              </a:extLst>
            </p:cNvPr>
            <p:cNvGrpSpPr/>
            <p:nvPr/>
          </p:nvGrpSpPr>
          <p:grpSpPr>
            <a:xfrm>
              <a:off x="6856021" y="1326704"/>
              <a:ext cx="4639294" cy="4425100"/>
              <a:chOff x="6856021" y="1326704"/>
              <a:chExt cx="4639294" cy="442510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427C170-2BF4-3C4B-811E-4C480D3A82FF}"/>
                  </a:ext>
                </a:extLst>
              </p:cNvPr>
              <p:cNvGrpSpPr/>
              <p:nvPr/>
            </p:nvGrpSpPr>
            <p:grpSpPr>
              <a:xfrm>
                <a:off x="6856021" y="1326704"/>
                <a:ext cx="4639294" cy="4425100"/>
                <a:chOff x="6856021" y="1326704"/>
                <a:chExt cx="4639294" cy="4425100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EBD8545-E68F-6E4F-83BC-7EF196D1AA49}"/>
                    </a:ext>
                  </a:extLst>
                </p:cNvPr>
                <p:cNvSpPr/>
                <p:nvPr/>
              </p:nvSpPr>
              <p:spPr>
                <a:xfrm>
                  <a:off x="6856021" y="1326704"/>
                  <a:ext cx="4639294" cy="4425100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 w="476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48943481-8C85-114E-8664-3437D2D11C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413265" y="3424957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CE648A91-3DA6-3B43-A429-F791AC1019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49477" y="2454992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02CA8030-A56E-7A48-A3AE-6AADC6674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826713">
                  <a:off x="8203605" y="1563089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C4B44772-3D16-134E-B7CD-587B1D08D7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3485674">
                  <a:off x="7076623" y="1714680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0F509D37-F522-214E-B69D-EC6F1818B8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43881" y="2948342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B4FFBFA8-B47C-9745-9730-D68DB1B7E4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5101521">
                  <a:off x="9876148" y="2043161"/>
                  <a:ext cx="1270000" cy="127000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63CDD23D-0438-1349-96C4-401B7E96F8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8801087">
                  <a:off x="10109294" y="3949736"/>
                  <a:ext cx="1270000" cy="12700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2A46C7CA-1274-7547-AA21-AD7E6F932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0800000">
                  <a:off x="7614321" y="4174433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6F33E341-ABC2-ED40-9310-6C786E03D9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7845194">
                  <a:off x="9178909" y="4260720"/>
                  <a:ext cx="1270000" cy="1270000"/>
                </a:xfrm>
                <a:prstGeom prst="rect">
                  <a:avLst/>
                </a:prstGeom>
              </p:spPr>
            </p:pic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AE9722C0-8C86-F844-ABB9-4D1539451290}"/>
                    </a:ext>
                  </a:extLst>
                </p:cNvPr>
                <p:cNvSpPr/>
                <p:nvPr/>
              </p:nvSpPr>
              <p:spPr>
                <a:xfrm>
                  <a:off x="7826647" y="2770251"/>
                  <a:ext cx="266400" cy="266400"/>
                </a:xfrm>
                <a:prstGeom prst="ellipse">
                  <a:avLst/>
                </a:prstGeom>
                <a:solidFill>
                  <a:srgbClr val="FFFF00"/>
                </a:solidFill>
                <a:ln w="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6E7116E0-0804-FD43-A688-D441B49B6153}"/>
                    </a:ext>
                  </a:extLst>
                </p:cNvPr>
                <p:cNvSpPr/>
                <p:nvPr/>
              </p:nvSpPr>
              <p:spPr>
                <a:xfrm>
                  <a:off x="10366098" y="2580406"/>
                  <a:ext cx="266350" cy="2664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67E1EA2-FDE4-3E4F-908A-A2932D504CDC}"/>
                    </a:ext>
                  </a:extLst>
                </p:cNvPr>
                <p:cNvSpPr/>
                <p:nvPr/>
              </p:nvSpPr>
              <p:spPr>
                <a:xfrm>
                  <a:off x="9341398" y="3537343"/>
                  <a:ext cx="266400" cy="2664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BE09950-E415-FB4B-9D00-D13B58C5FCF9}"/>
                  </a:ext>
                </a:extLst>
              </p:cNvPr>
              <p:cNvSpPr/>
              <p:nvPr/>
            </p:nvSpPr>
            <p:spPr>
              <a:xfrm>
                <a:off x="7042953" y="1466032"/>
                <a:ext cx="3173323" cy="4108863"/>
              </a:xfrm>
              <a:custGeom>
                <a:avLst/>
                <a:gdLst>
                  <a:gd name="connsiteX0" fmla="*/ 95002 w 3182587"/>
                  <a:gd name="connsiteY0" fmla="*/ 617517 h 4108863"/>
                  <a:gd name="connsiteX1" fmla="*/ 106878 w 3182587"/>
                  <a:gd name="connsiteY1" fmla="*/ 534390 h 4108863"/>
                  <a:gd name="connsiteX2" fmla="*/ 130628 w 3182587"/>
                  <a:gd name="connsiteY2" fmla="*/ 463138 h 4108863"/>
                  <a:gd name="connsiteX3" fmla="*/ 190005 w 3182587"/>
                  <a:gd name="connsiteY3" fmla="*/ 356260 h 4108863"/>
                  <a:gd name="connsiteX4" fmla="*/ 261257 w 3182587"/>
                  <a:gd name="connsiteY4" fmla="*/ 308759 h 4108863"/>
                  <a:gd name="connsiteX5" fmla="*/ 320634 w 3182587"/>
                  <a:gd name="connsiteY5" fmla="*/ 249382 h 4108863"/>
                  <a:gd name="connsiteX6" fmla="*/ 356260 w 3182587"/>
                  <a:gd name="connsiteY6" fmla="*/ 213756 h 4108863"/>
                  <a:gd name="connsiteX7" fmla="*/ 427512 w 3182587"/>
                  <a:gd name="connsiteY7" fmla="*/ 166255 h 4108863"/>
                  <a:gd name="connsiteX8" fmla="*/ 463138 w 3182587"/>
                  <a:gd name="connsiteY8" fmla="*/ 142504 h 4108863"/>
                  <a:gd name="connsiteX9" fmla="*/ 498764 w 3182587"/>
                  <a:gd name="connsiteY9" fmla="*/ 118754 h 4108863"/>
                  <a:gd name="connsiteX10" fmla="*/ 570015 w 3182587"/>
                  <a:gd name="connsiteY10" fmla="*/ 95003 h 4108863"/>
                  <a:gd name="connsiteX11" fmla="*/ 617517 w 3182587"/>
                  <a:gd name="connsiteY11" fmla="*/ 83128 h 4108863"/>
                  <a:gd name="connsiteX12" fmla="*/ 688769 w 3182587"/>
                  <a:gd name="connsiteY12" fmla="*/ 59377 h 4108863"/>
                  <a:gd name="connsiteX13" fmla="*/ 760021 w 3182587"/>
                  <a:gd name="connsiteY13" fmla="*/ 35626 h 4108863"/>
                  <a:gd name="connsiteX14" fmla="*/ 795647 w 3182587"/>
                  <a:gd name="connsiteY14" fmla="*/ 23751 h 4108863"/>
                  <a:gd name="connsiteX15" fmla="*/ 831273 w 3182587"/>
                  <a:gd name="connsiteY15" fmla="*/ 11876 h 4108863"/>
                  <a:gd name="connsiteX16" fmla="*/ 985652 w 3182587"/>
                  <a:gd name="connsiteY16" fmla="*/ 0 h 4108863"/>
                  <a:gd name="connsiteX17" fmla="*/ 1436914 w 3182587"/>
                  <a:gd name="connsiteY17" fmla="*/ 11876 h 4108863"/>
                  <a:gd name="connsiteX18" fmla="*/ 1650670 w 3182587"/>
                  <a:gd name="connsiteY18" fmla="*/ 35626 h 4108863"/>
                  <a:gd name="connsiteX19" fmla="*/ 1698171 w 3182587"/>
                  <a:gd name="connsiteY19" fmla="*/ 47502 h 4108863"/>
                  <a:gd name="connsiteX20" fmla="*/ 2042556 w 3182587"/>
                  <a:gd name="connsiteY20" fmla="*/ 71252 h 4108863"/>
                  <a:gd name="connsiteX21" fmla="*/ 2137558 w 3182587"/>
                  <a:gd name="connsiteY21" fmla="*/ 83128 h 4108863"/>
                  <a:gd name="connsiteX22" fmla="*/ 2173184 w 3182587"/>
                  <a:gd name="connsiteY22" fmla="*/ 95003 h 4108863"/>
                  <a:gd name="connsiteX23" fmla="*/ 2220686 w 3182587"/>
                  <a:gd name="connsiteY23" fmla="*/ 106878 h 4108863"/>
                  <a:gd name="connsiteX24" fmla="*/ 2291938 w 3182587"/>
                  <a:gd name="connsiteY24" fmla="*/ 166255 h 4108863"/>
                  <a:gd name="connsiteX25" fmla="*/ 2398815 w 3182587"/>
                  <a:gd name="connsiteY25" fmla="*/ 261257 h 4108863"/>
                  <a:gd name="connsiteX26" fmla="*/ 2446317 w 3182587"/>
                  <a:gd name="connsiteY26" fmla="*/ 332509 h 4108863"/>
                  <a:gd name="connsiteX27" fmla="*/ 2470067 w 3182587"/>
                  <a:gd name="connsiteY27" fmla="*/ 368135 h 4108863"/>
                  <a:gd name="connsiteX28" fmla="*/ 2481943 w 3182587"/>
                  <a:gd name="connsiteY28" fmla="*/ 403761 h 4108863"/>
                  <a:gd name="connsiteX29" fmla="*/ 2541319 w 3182587"/>
                  <a:gd name="connsiteY29" fmla="*/ 475013 h 4108863"/>
                  <a:gd name="connsiteX30" fmla="*/ 2553195 w 3182587"/>
                  <a:gd name="connsiteY30" fmla="*/ 510639 h 4108863"/>
                  <a:gd name="connsiteX31" fmla="*/ 2576945 w 3182587"/>
                  <a:gd name="connsiteY31" fmla="*/ 546265 h 4108863"/>
                  <a:gd name="connsiteX32" fmla="*/ 2588821 w 3182587"/>
                  <a:gd name="connsiteY32" fmla="*/ 581891 h 4108863"/>
                  <a:gd name="connsiteX33" fmla="*/ 2624447 w 3182587"/>
                  <a:gd name="connsiteY33" fmla="*/ 665018 h 4108863"/>
                  <a:gd name="connsiteX34" fmla="*/ 2648197 w 3182587"/>
                  <a:gd name="connsiteY34" fmla="*/ 926276 h 4108863"/>
                  <a:gd name="connsiteX35" fmla="*/ 2660073 w 3182587"/>
                  <a:gd name="connsiteY35" fmla="*/ 1543792 h 4108863"/>
                  <a:gd name="connsiteX36" fmla="*/ 2707574 w 3182587"/>
                  <a:gd name="connsiteY36" fmla="*/ 1603169 h 4108863"/>
                  <a:gd name="connsiteX37" fmla="*/ 2790701 w 3182587"/>
                  <a:gd name="connsiteY37" fmla="*/ 1698172 h 4108863"/>
                  <a:gd name="connsiteX38" fmla="*/ 2826327 w 3182587"/>
                  <a:gd name="connsiteY38" fmla="*/ 1733798 h 4108863"/>
                  <a:gd name="connsiteX39" fmla="*/ 2885704 w 3182587"/>
                  <a:gd name="connsiteY39" fmla="*/ 1745673 h 4108863"/>
                  <a:gd name="connsiteX40" fmla="*/ 2921330 w 3182587"/>
                  <a:gd name="connsiteY40" fmla="*/ 1757548 h 4108863"/>
                  <a:gd name="connsiteX41" fmla="*/ 3063834 w 3182587"/>
                  <a:gd name="connsiteY41" fmla="*/ 1876302 h 4108863"/>
                  <a:gd name="connsiteX42" fmla="*/ 3123210 w 3182587"/>
                  <a:gd name="connsiteY42" fmla="*/ 1947554 h 4108863"/>
                  <a:gd name="connsiteX43" fmla="*/ 3135086 w 3182587"/>
                  <a:gd name="connsiteY43" fmla="*/ 1983179 h 4108863"/>
                  <a:gd name="connsiteX44" fmla="*/ 3158836 w 3182587"/>
                  <a:gd name="connsiteY44" fmla="*/ 2018805 h 4108863"/>
                  <a:gd name="connsiteX45" fmla="*/ 3182587 w 3182587"/>
                  <a:gd name="connsiteY45" fmla="*/ 2090057 h 4108863"/>
                  <a:gd name="connsiteX46" fmla="*/ 3170712 w 3182587"/>
                  <a:gd name="connsiteY46" fmla="*/ 2256312 h 4108863"/>
                  <a:gd name="connsiteX47" fmla="*/ 3146961 w 3182587"/>
                  <a:gd name="connsiteY47" fmla="*/ 2327564 h 4108863"/>
                  <a:gd name="connsiteX48" fmla="*/ 3123210 w 3182587"/>
                  <a:gd name="connsiteY48" fmla="*/ 2398816 h 4108863"/>
                  <a:gd name="connsiteX49" fmla="*/ 3111335 w 3182587"/>
                  <a:gd name="connsiteY49" fmla="*/ 2434442 h 4108863"/>
                  <a:gd name="connsiteX50" fmla="*/ 3087584 w 3182587"/>
                  <a:gd name="connsiteY50" fmla="*/ 2470068 h 4108863"/>
                  <a:gd name="connsiteX51" fmla="*/ 3075709 w 3182587"/>
                  <a:gd name="connsiteY51" fmla="*/ 2648198 h 4108863"/>
                  <a:gd name="connsiteX52" fmla="*/ 3004457 w 3182587"/>
                  <a:gd name="connsiteY52" fmla="*/ 2671948 h 4108863"/>
                  <a:gd name="connsiteX53" fmla="*/ 2826327 w 3182587"/>
                  <a:gd name="connsiteY53" fmla="*/ 2731325 h 4108863"/>
                  <a:gd name="connsiteX54" fmla="*/ 2755075 w 3182587"/>
                  <a:gd name="connsiteY54" fmla="*/ 2755076 h 4108863"/>
                  <a:gd name="connsiteX55" fmla="*/ 2719449 w 3182587"/>
                  <a:gd name="connsiteY55" fmla="*/ 2778826 h 4108863"/>
                  <a:gd name="connsiteX56" fmla="*/ 2612571 w 3182587"/>
                  <a:gd name="connsiteY56" fmla="*/ 2814452 h 4108863"/>
                  <a:gd name="connsiteX57" fmla="*/ 2576945 w 3182587"/>
                  <a:gd name="connsiteY57" fmla="*/ 2826328 h 4108863"/>
                  <a:gd name="connsiteX58" fmla="*/ 2541319 w 3182587"/>
                  <a:gd name="connsiteY58" fmla="*/ 2838203 h 4108863"/>
                  <a:gd name="connsiteX59" fmla="*/ 2470067 w 3182587"/>
                  <a:gd name="connsiteY59" fmla="*/ 2885704 h 4108863"/>
                  <a:gd name="connsiteX60" fmla="*/ 2434441 w 3182587"/>
                  <a:gd name="connsiteY60" fmla="*/ 2909455 h 4108863"/>
                  <a:gd name="connsiteX61" fmla="*/ 2398815 w 3182587"/>
                  <a:gd name="connsiteY61" fmla="*/ 2921330 h 4108863"/>
                  <a:gd name="connsiteX62" fmla="*/ 2327564 w 3182587"/>
                  <a:gd name="connsiteY62" fmla="*/ 2956956 h 4108863"/>
                  <a:gd name="connsiteX63" fmla="*/ 2256312 w 3182587"/>
                  <a:gd name="connsiteY63" fmla="*/ 3016333 h 4108863"/>
                  <a:gd name="connsiteX64" fmla="*/ 2232561 w 3182587"/>
                  <a:gd name="connsiteY64" fmla="*/ 3051959 h 4108863"/>
                  <a:gd name="connsiteX65" fmla="*/ 2208810 w 3182587"/>
                  <a:gd name="connsiteY65" fmla="*/ 3194463 h 4108863"/>
                  <a:gd name="connsiteX66" fmla="*/ 2161309 w 3182587"/>
                  <a:gd name="connsiteY66" fmla="*/ 3301341 h 4108863"/>
                  <a:gd name="connsiteX67" fmla="*/ 2101932 w 3182587"/>
                  <a:gd name="connsiteY67" fmla="*/ 3479470 h 4108863"/>
                  <a:gd name="connsiteX68" fmla="*/ 2090057 w 3182587"/>
                  <a:gd name="connsiteY68" fmla="*/ 3515096 h 4108863"/>
                  <a:gd name="connsiteX69" fmla="*/ 2078182 w 3182587"/>
                  <a:gd name="connsiteY69" fmla="*/ 3550722 h 4108863"/>
                  <a:gd name="connsiteX70" fmla="*/ 2054431 w 3182587"/>
                  <a:gd name="connsiteY70" fmla="*/ 3645725 h 4108863"/>
                  <a:gd name="connsiteX71" fmla="*/ 1983179 w 3182587"/>
                  <a:gd name="connsiteY71" fmla="*/ 3764478 h 4108863"/>
                  <a:gd name="connsiteX72" fmla="*/ 1959428 w 3182587"/>
                  <a:gd name="connsiteY72" fmla="*/ 3800104 h 4108863"/>
                  <a:gd name="connsiteX73" fmla="*/ 1947553 w 3182587"/>
                  <a:gd name="connsiteY73" fmla="*/ 3835730 h 4108863"/>
                  <a:gd name="connsiteX74" fmla="*/ 1935678 w 3182587"/>
                  <a:gd name="connsiteY74" fmla="*/ 3883231 h 4108863"/>
                  <a:gd name="connsiteX75" fmla="*/ 1852551 w 3182587"/>
                  <a:gd name="connsiteY75" fmla="*/ 3990109 h 4108863"/>
                  <a:gd name="connsiteX76" fmla="*/ 1840675 w 3182587"/>
                  <a:gd name="connsiteY76" fmla="*/ 4025735 h 4108863"/>
                  <a:gd name="connsiteX77" fmla="*/ 1805049 w 3182587"/>
                  <a:gd name="connsiteY77" fmla="*/ 4037611 h 4108863"/>
                  <a:gd name="connsiteX78" fmla="*/ 1769423 w 3182587"/>
                  <a:gd name="connsiteY78" fmla="*/ 4061361 h 4108863"/>
                  <a:gd name="connsiteX79" fmla="*/ 1698171 w 3182587"/>
                  <a:gd name="connsiteY79" fmla="*/ 4085112 h 4108863"/>
                  <a:gd name="connsiteX80" fmla="*/ 1591293 w 3182587"/>
                  <a:gd name="connsiteY80" fmla="*/ 4108863 h 4108863"/>
                  <a:gd name="connsiteX81" fmla="*/ 1056904 w 3182587"/>
                  <a:gd name="connsiteY81" fmla="*/ 4096987 h 4108863"/>
                  <a:gd name="connsiteX82" fmla="*/ 985652 w 3182587"/>
                  <a:gd name="connsiteY82" fmla="*/ 4073237 h 4108863"/>
                  <a:gd name="connsiteX83" fmla="*/ 914400 w 3182587"/>
                  <a:gd name="connsiteY83" fmla="*/ 4037611 h 4108863"/>
                  <a:gd name="connsiteX84" fmla="*/ 843148 w 3182587"/>
                  <a:gd name="connsiteY84" fmla="*/ 4001985 h 4108863"/>
                  <a:gd name="connsiteX85" fmla="*/ 807522 w 3182587"/>
                  <a:gd name="connsiteY85" fmla="*/ 3978234 h 4108863"/>
                  <a:gd name="connsiteX86" fmla="*/ 736270 w 3182587"/>
                  <a:gd name="connsiteY86" fmla="*/ 3942608 h 4108863"/>
                  <a:gd name="connsiteX87" fmla="*/ 665018 w 3182587"/>
                  <a:gd name="connsiteY87" fmla="*/ 3859481 h 4108863"/>
                  <a:gd name="connsiteX88" fmla="*/ 629392 w 3182587"/>
                  <a:gd name="connsiteY88" fmla="*/ 3823855 h 4108863"/>
                  <a:gd name="connsiteX89" fmla="*/ 581891 w 3182587"/>
                  <a:gd name="connsiteY89" fmla="*/ 3752603 h 4108863"/>
                  <a:gd name="connsiteX90" fmla="*/ 558140 w 3182587"/>
                  <a:gd name="connsiteY90" fmla="*/ 3716977 h 4108863"/>
                  <a:gd name="connsiteX91" fmla="*/ 534389 w 3182587"/>
                  <a:gd name="connsiteY91" fmla="*/ 3645725 h 4108863"/>
                  <a:gd name="connsiteX92" fmla="*/ 522514 w 3182587"/>
                  <a:gd name="connsiteY92" fmla="*/ 3610099 h 4108863"/>
                  <a:gd name="connsiteX93" fmla="*/ 498764 w 3182587"/>
                  <a:gd name="connsiteY93" fmla="*/ 3574473 h 4108863"/>
                  <a:gd name="connsiteX94" fmla="*/ 486888 w 3182587"/>
                  <a:gd name="connsiteY94" fmla="*/ 3538847 h 4108863"/>
                  <a:gd name="connsiteX95" fmla="*/ 439387 w 3182587"/>
                  <a:gd name="connsiteY95" fmla="*/ 3467595 h 4108863"/>
                  <a:gd name="connsiteX96" fmla="*/ 403761 w 3182587"/>
                  <a:gd name="connsiteY96" fmla="*/ 3360717 h 4108863"/>
                  <a:gd name="connsiteX97" fmla="*/ 391886 w 3182587"/>
                  <a:gd name="connsiteY97" fmla="*/ 3325091 h 4108863"/>
                  <a:gd name="connsiteX98" fmla="*/ 380010 w 3182587"/>
                  <a:gd name="connsiteY98" fmla="*/ 3289465 h 4108863"/>
                  <a:gd name="connsiteX99" fmla="*/ 368135 w 3182587"/>
                  <a:gd name="connsiteY99" fmla="*/ 3241964 h 4108863"/>
                  <a:gd name="connsiteX100" fmla="*/ 356260 w 3182587"/>
                  <a:gd name="connsiteY100" fmla="*/ 3182587 h 4108863"/>
                  <a:gd name="connsiteX101" fmla="*/ 332509 w 3182587"/>
                  <a:gd name="connsiteY101" fmla="*/ 3111335 h 4108863"/>
                  <a:gd name="connsiteX102" fmla="*/ 320634 w 3182587"/>
                  <a:gd name="connsiteY102" fmla="*/ 3075709 h 4108863"/>
                  <a:gd name="connsiteX103" fmla="*/ 285008 w 3182587"/>
                  <a:gd name="connsiteY103" fmla="*/ 3063834 h 4108863"/>
                  <a:gd name="connsiteX104" fmla="*/ 273132 w 3182587"/>
                  <a:gd name="connsiteY104" fmla="*/ 3028208 h 4108863"/>
                  <a:gd name="connsiteX105" fmla="*/ 237506 w 3182587"/>
                  <a:gd name="connsiteY105" fmla="*/ 2826328 h 4108863"/>
                  <a:gd name="connsiteX106" fmla="*/ 213756 w 3182587"/>
                  <a:gd name="connsiteY106" fmla="*/ 2671948 h 4108863"/>
                  <a:gd name="connsiteX107" fmla="*/ 201880 w 3182587"/>
                  <a:gd name="connsiteY107" fmla="*/ 2636322 h 4108863"/>
                  <a:gd name="connsiteX108" fmla="*/ 190005 w 3182587"/>
                  <a:gd name="connsiteY108" fmla="*/ 2553195 h 4108863"/>
                  <a:gd name="connsiteX109" fmla="*/ 178130 w 3182587"/>
                  <a:gd name="connsiteY109" fmla="*/ 2446317 h 4108863"/>
                  <a:gd name="connsiteX110" fmla="*/ 154379 w 3182587"/>
                  <a:gd name="connsiteY110" fmla="*/ 2327564 h 4108863"/>
                  <a:gd name="connsiteX111" fmla="*/ 142504 w 3182587"/>
                  <a:gd name="connsiteY111" fmla="*/ 2256312 h 4108863"/>
                  <a:gd name="connsiteX112" fmla="*/ 130628 w 3182587"/>
                  <a:gd name="connsiteY112" fmla="*/ 2220686 h 4108863"/>
                  <a:gd name="connsiteX113" fmla="*/ 106878 w 3182587"/>
                  <a:gd name="connsiteY113" fmla="*/ 2101933 h 4108863"/>
                  <a:gd name="connsiteX114" fmla="*/ 95002 w 3182587"/>
                  <a:gd name="connsiteY114" fmla="*/ 2054431 h 4108863"/>
                  <a:gd name="connsiteX115" fmla="*/ 71252 w 3182587"/>
                  <a:gd name="connsiteY115" fmla="*/ 1888177 h 4108863"/>
                  <a:gd name="connsiteX116" fmla="*/ 47501 w 3182587"/>
                  <a:gd name="connsiteY116" fmla="*/ 1816925 h 4108863"/>
                  <a:gd name="connsiteX117" fmla="*/ 23751 w 3182587"/>
                  <a:gd name="connsiteY117" fmla="*/ 1686296 h 4108863"/>
                  <a:gd name="connsiteX118" fmla="*/ 11875 w 3182587"/>
                  <a:gd name="connsiteY118" fmla="*/ 1318161 h 4108863"/>
                  <a:gd name="connsiteX119" fmla="*/ 0 w 3182587"/>
                  <a:gd name="connsiteY119" fmla="*/ 1353787 h 4108863"/>
                  <a:gd name="connsiteX120" fmla="*/ 11875 w 3182587"/>
                  <a:gd name="connsiteY120" fmla="*/ 1306286 h 4108863"/>
                  <a:gd name="connsiteX121" fmla="*/ 11875 w 3182587"/>
                  <a:gd name="connsiteY121" fmla="*/ 712520 h 4108863"/>
                  <a:gd name="connsiteX0" fmla="*/ 95002 w 3182587"/>
                  <a:gd name="connsiteY0" fmla="*/ 617517 h 4108863"/>
                  <a:gd name="connsiteX1" fmla="*/ 106878 w 3182587"/>
                  <a:gd name="connsiteY1" fmla="*/ 534390 h 4108863"/>
                  <a:gd name="connsiteX2" fmla="*/ 130628 w 3182587"/>
                  <a:gd name="connsiteY2" fmla="*/ 463138 h 4108863"/>
                  <a:gd name="connsiteX3" fmla="*/ 190005 w 3182587"/>
                  <a:gd name="connsiteY3" fmla="*/ 356260 h 4108863"/>
                  <a:gd name="connsiteX4" fmla="*/ 261257 w 3182587"/>
                  <a:gd name="connsiteY4" fmla="*/ 308759 h 4108863"/>
                  <a:gd name="connsiteX5" fmla="*/ 320634 w 3182587"/>
                  <a:gd name="connsiteY5" fmla="*/ 249382 h 4108863"/>
                  <a:gd name="connsiteX6" fmla="*/ 356260 w 3182587"/>
                  <a:gd name="connsiteY6" fmla="*/ 213756 h 4108863"/>
                  <a:gd name="connsiteX7" fmla="*/ 427512 w 3182587"/>
                  <a:gd name="connsiteY7" fmla="*/ 166255 h 4108863"/>
                  <a:gd name="connsiteX8" fmla="*/ 463138 w 3182587"/>
                  <a:gd name="connsiteY8" fmla="*/ 142504 h 4108863"/>
                  <a:gd name="connsiteX9" fmla="*/ 498764 w 3182587"/>
                  <a:gd name="connsiteY9" fmla="*/ 118754 h 4108863"/>
                  <a:gd name="connsiteX10" fmla="*/ 570015 w 3182587"/>
                  <a:gd name="connsiteY10" fmla="*/ 95003 h 4108863"/>
                  <a:gd name="connsiteX11" fmla="*/ 617517 w 3182587"/>
                  <a:gd name="connsiteY11" fmla="*/ 83128 h 4108863"/>
                  <a:gd name="connsiteX12" fmla="*/ 688769 w 3182587"/>
                  <a:gd name="connsiteY12" fmla="*/ 59377 h 4108863"/>
                  <a:gd name="connsiteX13" fmla="*/ 760021 w 3182587"/>
                  <a:gd name="connsiteY13" fmla="*/ 35626 h 4108863"/>
                  <a:gd name="connsiteX14" fmla="*/ 795647 w 3182587"/>
                  <a:gd name="connsiteY14" fmla="*/ 23751 h 4108863"/>
                  <a:gd name="connsiteX15" fmla="*/ 831273 w 3182587"/>
                  <a:gd name="connsiteY15" fmla="*/ 11876 h 4108863"/>
                  <a:gd name="connsiteX16" fmla="*/ 985652 w 3182587"/>
                  <a:gd name="connsiteY16" fmla="*/ 0 h 4108863"/>
                  <a:gd name="connsiteX17" fmla="*/ 1436914 w 3182587"/>
                  <a:gd name="connsiteY17" fmla="*/ 11876 h 4108863"/>
                  <a:gd name="connsiteX18" fmla="*/ 1650670 w 3182587"/>
                  <a:gd name="connsiteY18" fmla="*/ 35626 h 4108863"/>
                  <a:gd name="connsiteX19" fmla="*/ 1698171 w 3182587"/>
                  <a:gd name="connsiteY19" fmla="*/ 47502 h 4108863"/>
                  <a:gd name="connsiteX20" fmla="*/ 2042556 w 3182587"/>
                  <a:gd name="connsiteY20" fmla="*/ 71252 h 4108863"/>
                  <a:gd name="connsiteX21" fmla="*/ 2137558 w 3182587"/>
                  <a:gd name="connsiteY21" fmla="*/ 83128 h 4108863"/>
                  <a:gd name="connsiteX22" fmla="*/ 2173184 w 3182587"/>
                  <a:gd name="connsiteY22" fmla="*/ 95003 h 4108863"/>
                  <a:gd name="connsiteX23" fmla="*/ 2220686 w 3182587"/>
                  <a:gd name="connsiteY23" fmla="*/ 106878 h 4108863"/>
                  <a:gd name="connsiteX24" fmla="*/ 2291938 w 3182587"/>
                  <a:gd name="connsiteY24" fmla="*/ 166255 h 4108863"/>
                  <a:gd name="connsiteX25" fmla="*/ 2398815 w 3182587"/>
                  <a:gd name="connsiteY25" fmla="*/ 261257 h 4108863"/>
                  <a:gd name="connsiteX26" fmla="*/ 2446317 w 3182587"/>
                  <a:gd name="connsiteY26" fmla="*/ 332509 h 4108863"/>
                  <a:gd name="connsiteX27" fmla="*/ 2470067 w 3182587"/>
                  <a:gd name="connsiteY27" fmla="*/ 368135 h 4108863"/>
                  <a:gd name="connsiteX28" fmla="*/ 2481943 w 3182587"/>
                  <a:gd name="connsiteY28" fmla="*/ 403761 h 4108863"/>
                  <a:gd name="connsiteX29" fmla="*/ 2541319 w 3182587"/>
                  <a:gd name="connsiteY29" fmla="*/ 475013 h 4108863"/>
                  <a:gd name="connsiteX30" fmla="*/ 2553195 w 3182587"/>
                  <a:gd name="connsiteY30" fmla="*/ 510639 h 4108863"/>
                  <a:gd name="connsiteX31" fmla="*/ 2576945 w 3182587"/>
                  <a:gd name="connsiteY31" fmla="*/ 546265 h 4108863"/>
                  <a:gd name="connsiteX32" fmla="*/ 2588821 w 3182587"/>
                  <a:gd name="connsiteY32" fmla="*/ 581891 h 4108863"/>
                  <a:gd name="connsiteX33" fmla="*/ 2624447 w 3182587"/>
                  <a:gd name="connsiteY33" fmla="*/ 665018 h 4108863"/>
                  <a:gd name="connsiteX34" fmla="*/ 2648197 w 3182587"/>
                  <a:gd name="connsiteY34" fmla="*/ 926276 h 4108863"/>
                  <a:gd name="connsiteX35" fmla="*/ 2660073 w 3182587"/>
                  <a:gd name="connsiteY35" fmla="*/ 1543792 h 4108863"/>
                  <a:gd name="connsiteX36" fmla="*/ 2707574 w 3182587"/>
                  <a:gd name="connsiteY36" fmla="*/ 1603169 h 4108863"/>
                  <a:gd name="connsiteX37" fmla="*/ 2790701 w 3182587"/>
                  <a:gd name="connsiteY37" fmla="*/ 1698172 h 4108863"/>
                  <a:gd name="connsiteX38" fmla="*/ 2826327 w 3182587"/>
                  <a:gd name="connsiteY38" fmla="*/ 1733798 h 4108863"/>
                  <a:gd name="connsiteX39" fmla="*/ 2885704 w 3182587"/>
                  <a:gd name="connsiteY39" fmla="*/ 1745673 h 4108863"/>
                  <a:gd name="connsiteX40" fmla="*/ 2921330 w 3182587"/>
                  <a:gd name="connsiteY40" fmla="*/ 1757548 h 4108863"/>
                  <a:gd name="connsiteX41" fmla="*/ 3063834 w 3182587"/>
                  <a:gd name="connsiteY41" fmla="*/ 1876302 h 4108863"/>
                  <a:gd name="connsiteX42" fmla="*/ 3123210 w 3182587"/>
                  <a:gd name="connsiteY42" fmla="*/ 1947554 h 4108863"/>
                  <a:gd name="connsiteX43" fmla="*/ 3135086 w 3182587"/>
                  <a:gd name="connsiteY43" fmla="*/ 1983179 h 4108863"/>
                  <a:gd name="connsiteX44" fmla="*/ 3158836 w 3182587"/>
                  <a:gd name="connsiteY44" fmla="*/ 2018805 h 4108863"/>
                  <a:gd name="connsiteX45" fmla="*/ 3182587 w 3182587"/>
                  <a:gd name="connsiteY45" fmla="*/ 2090057 h 4108863"/>
                  <a:gd name="connsiteX46" fmla="*/ 3170712 w 3182587"/>
                  <a:gd name="connsiteY46" fmla="*/ 2256312 h 4108863"/>
                  <a:gd name="connsiteX47" fmla="*/ 3146961 w 3182587"/>
                  <a:gd name="connsiteY47" fmla="*/ 2327564 h 4108863"/>
                  <a:gd name="connsiteX48" fmla="*/ 3123210 w 3182587"/>
                  <a:gd name="connsiteY48" fmla="*/ 2398816 h 4108863"/>
                  <a:gd name="connsiteX49" fmla="*/ 3111335 w 3182587"/>
                  <a:gd name="connsiteY49" fmla="*/ 2434442 h 4108863"/>
                  <a:gd name="connsiteX50" fmla="*/ 3087584 w 3182587"/>
                  <a:gd name="connsiteY50" fmla="*/ 2470068 h 4108863"/>
                  <a:gd name="connsiteX51" fmla="*/ 3075709 w 3182587"/>
                  <a:gd name="connsiteY51" fmla="*/ 2648198 h 4108863"/>
                  <a:gd name="connsiteX52" fmla="*/ 3004457 w 3182587"/>
                  <a:gd name="connsiteY52" fmla="*/ 2671948 h 4108863"/>
                  <a:gd name="connsiteX53" fmla="*/ 2826327 w 3182587"/>
                  <a:gd name="connsiteY53" fmla="*/ 2731325 h 4108863"/>
                  <a:gd name="connsiteX54" fmla="*/ 2755075 w 3182587"/>
                  <a:gd name="connsiteY54" fmla="*/ 2755076 h 4108863"/>
                  <a:gd name="connsiteX55" fmla="*/ 2719449 w 3182587"/>
                  <a:gd name="connsiteY55" fmla="*/ 2778826 h 4108863"/>
                  <a:gd name="connsiteX56" fmla="*/ 2612571 w 3182587"/>
                  <a:gd name="connsiteY56" fmla="*/ 2814452 h 4108863"/>
                  <a:gd name="connsiteX57" fmla="*/ 2576945 w 3182587"/>
                  <a:gd name="connsiteY57" fmla="*/ 2826328 h 4108863"/>
                  <a:gd name="connsiteX58" fmla="*/ 2541319 w 3182587"/>
                  <a:gd name="connsiteY58" fmla="*/ 2838203 h 4108863"/>
                  <a:gd name="connsiteX59" fmla="*/ 2470067 w 3182587"/>
                  <a:gd name="connsiteY59" fmla="*/ 2885704 h 4108863"/>
                  <a:gd name="connsiteX60" fmla="*/ 2434441 w 3182587"/>
                  <a:gd name="connsiteY60" fmla="*/ 2909455 h 4108863"/>
                  <a:gd name="connsiteX61" fmla="*/ 2398815 w 3182587"/>
                  <a:gd name="connsiteY61" fmla="*/ 2921330 h 4108863"/>
                  <a:gd name="connsiteX62" fmla="*/ 2327564 w 3182587"/>
                  <a:gd name="connsiteY62" fmla="*/ 2956956 h 4108863"/>
                  <a:gd name="connsiteX63" fmla="*/ 2256312 w 3182587"/>
                  <a:gd name="connsiteY63" fmla="*/ 3016333 h 4108863"/>
                  <a:gd name="connsiteX64" fmla="*/ 2232561 w 3182587"/>
                  <a:gd name="connsiteY64" fmla="*/ 3051959 h 4108863"/>
                  <a:gd name="connsiteX65" fmla="*/ 2208810 w 3182587"/>
                  <a:gd name="connsiteY65" fmla="*/ 3194463 h 4108863"/>
                  <a:gd name="connsiteX66" fmla="*/ 2161309 w 3182587"/>
                  <a:gd name="connsiteY66" fmla="*/ 3301341 h 4108863"/>
                  <a:gd name="connsiteX67" fmla="*/ 2101932 w 3182587"/>
                  <a:gd name="connsiteY67" fmla="*/ 3479470 h 4108863"/>
                  <a:gd name="connsiteX68" fmla="*/ 2090057 w 3182587"/>
                  <a:gd name="connsiteY68" fmla="*/ 3515096 h 4108863"/>
                  <a:gd name="connsiteX69" fmla="*/ 2078182 w 3182587"/>
                  <a:gd name="connsiteY69" fmla="*/ 3550722 h 4108863"/>
                  <a:gd name="connsiteX70" fmla="*/ 2054431 w 3182587"/>
                  <a:gd name="connsiteY70" fmla="*/ 3645725 h 4108863"/>
                  <a:gd name="connsiteX71" fmla="*/ 1983179 w 3182587"/>
                  <a:gd name="connsiteY71" fmla="*/ 3764478 h 4108863"/>
                  <a:gd name="connsiteX72" fmla="*/ 1959428 w 3182587"/>
                  <a:gd name="connsiteY72" fmla="*/ 3800104 h 4108863"/>
                  <a:gd name="connsiteX73" fmla="*/ 1947553 w 3182587"/>
                  <a:gd name="connsiteY73" fmla="*/ 3835730 h 4108863"/>
                  <a:gd name="connsiteX74" fmla="*/ 1935678 w 3182587"/>
                  <a:gd name="connsiteY74" fmla="*/ 3883231 h 4108863"/>
                  <a:gd name="connsiteX75" fmla="*/ 1852551 w 3182587"/>
                  <a:gd name="connsiteY75" fmla="*/ 3990109 h 4108863"/>
                  <a:gd name="connsiteX76" fmla="*/ 1840675 w 3182587"/>
                  <a:gd name="connsiteY76" fmla="*/ 4025735 h 4108863"/>
                  <a:gd name="connsiteX77" fmla="*/ 1805049 w 3182587"/>
                  <a:gd name="connsiteY77" fmla="*/ 4037611 h 4108863"/>
                  <a:gd name="connsiteX78" fmla="*/ 1769423 w 3182587"/>
                  <a:gd name="connsiteY78" fmla="*/ 4061361 h 4108863"/>
                  <a:gd name="connsiteX79" fmla="*/ 1698171 w 3182587"/>
                  <a:gd name="connsiteY79" fmla="*/ 4085112 h 4108863"/>
                  <a:gd name="connsiteX80" fmla="*/ 1591293 w 3182587"/>
                  <a:gd name="connsiteY80" fmla="*/ 4108863 h 4108863"/>
                  <a:gd name="connsiteX81" fmla="*/ 1056904 w 3182587"/>
                  <a:gd name="connsiteY81" fmla="*/ 4096987 h 4108863"/>
                  <a:gd name="connsiteX82" fmla="*/ 985652 w 3182587"/>
                  <a:gd name="connsiteY82" fmla="*/ 4073237 h 4108863"/>
                  <a:gd name="connsiteX83" fmla="*/ 914400 w 3182587"/>
                  <a:gd name="connsiteY83" fmla="*/ 4037611 h 4108863"/>
                  <a:gd name="connsiteX84" fmla="*/ 843148 w 3182587"/>
                  <a:gd name="connsiteY84" fmla="*/ 4001985 h 4108863"/>
                  <a:gd name="connsiteX85" fmla="*/ 807522 w 3182587"/>
                  <a:gd name="connsiteY85" fmla="*/ 3978234 h 4108863"/>
                  <a:gd name="connsiteX86" fmla="*/ 736270 w 3182587"/>
                  <a:gd name="connsiteY86" fmla="*/ 3942608 h 4108863"/>
                  <a:gd name="connsiteX87" fmla="*/ 665018 w 3182587"/>
                  <a:gd name="connsiteY87" fmla="*/ 3859481 h 4108863"/>
                  <a:gd name="connsiteX88" fmla="*/ 629392 w 3182587"/>
                  <a:gd name="connsiteY88" fmla="*/ 3823855 h 4108863"/>
                  <a:gd name="connsiteX89" fmla="*/ 581891 w 3182587"/>
                  <a:gd name="connsiteY89" fmla="*/ 3752603 h 4108863"/>
                  <a:gd name="connsiteX90" fmla="*/ 558140 w 3182587"/>
                  <a:gd name="connsiteY90" fmla="*/ 3716977 h 4108863"/>
                  <a:gd name="connsiteX91" fmla="*/ 534389 w 3182587"/>
                  <a:gd name="connsiteY91" fmla="*/ 3645725 h 4108863"/>
                  <a:gd name="connsiteX92" fmla="*/ 522514 w 3182587"/>
                  <a:gd name="connsiteY92" fmla="*/ 3610099 h 4108863"/>
                  <a:gd name="connsiteX93" fmla="*/ 498764 w 3182587"/>
                  <a:gd name="connsiteY93" fmla="*/ 3574473 h 4108863"/>
                  <a:gd name="connsiteX94" fmla="*/ 486888 w 3182587"/>
                  <a:gd name="connsiteY94" fmla="*/ 3538847 h 4108863"/>
                  <a:gd name="connsiteX95" fmla="*/ 439387 w 3182587"/>
                  <a:gd name="connsiteY95" fmla="*/ 3467595 h 4108863"/>
                  <a:gd name="connsiteX96" fmla="*/ 403761 w 3182587"/>
                  <a:gd name="connsiteY96" fmla="*/ 3360717 h 4108863"/>
                  <a:gd name="connsiteX97" fmla="*/ 391886 w 3182587"/>
                  <a:gd name="connsiteY97" fmla="*/ 3325091 h 4108863"/>
                  <a:gd name="connsiteX98" fmla="*/ 380010 w 3182587"/>
                  <a:gd name="connsiteY98" fmla="*/ 3289465 h 4108863"/>
                  <a:gd name="connsiteX99" fmla="*/ 368135 w 3182587"/>
                  <a:gd name="connsiteY99" fmla="*/ 3241964 h 4108863"/>
                  <a:gd name="connsiteX100" fmla="*/ 356260 w 3182587"/>
                  <a:gd name="connsiteY100" fmla="*/ 3182587 h 4108863"/>
                  <a:gd name="connsiteX101" fmla="*/ 332509 w 3182587"/>
                  <a:gd name="connsiteY101" fmla="*/ 3111335 h 4108863"/>
                  <a:gd name="connsiteX102" fmla="*/ 320634 w 3182587"/>
                  <a:gd name="connsiteY102" fmla="*/ 3075709 h 4108863"/>
                  <a:gd name="connsiteX103" fmla="*/ 285008 w 3182587"/>
                  <a:gd name="connsiteY103" fmla="*/ 3063834 h 4108863"/>
                  <a:gd name="connsiteX104" fmla="*/ 273132 w 3182587"/>
                  <a:gd name="connsiteY104" fmla="*/ 3028208 h 4108863"/>
                  <a:gd name="connsiteX105" fmla="*/ 237506 w 3182587"/>
                  <a:gd name="connsiteY105" fmla="*/ 2826328 h 4108863"/>
                  <a:gd name="connsiteX106" fmla="*/ 213756 w 3182587"/>
                  <a:gd name="connsiteY106" fmla="*/ 2671948 h 4108863"/>
                  <a:gd name="connsiteX107" fmla="*/ 201880 w 3182587"/>
                  <a:gd name="connsiteY107" fmla="*/ 2636322 h 4108863"/>
                  <a:gd name="connsiteX108" fmla="*/ 190005 w 3182587"/>
                  <a:gd name="connsiteY108" fmla="*/ 2553195 h 4108863"/>
                  <a:gd name="connsiteX109" fmla="*/ 178130 w 3182587"/>
                  <a:gd name="connsiteY109" fmla="*/ 2446317 h 4108863"/>
                  <a:gd name="connsiteX110" fmla="*/ 154379 w 3182587"/>
                  <a:gd name="connsiteY110" fmla="*/ 2327564 h 4108863"/>
                  <a:gd name="connsiteX111" fmla="*/ 142504 w 3182587"/>
                  <a:gd name="connsiteY111" fmla="*/ 2256312 h 4108863"/>
                  <a:gd name="connsiteX112" fmla="*/ 130628 w 3182587"/>
                  <a:gd name="connsiteY112" fmla="*/ 2220686 h 4108863"/>
                  <a:gd name="connsiteX113" fmla="*/ 106878 w 3182587"/>
                  <a:gd name="connsiteY113" fmla="*/ 2101933 h 4108863"/>
                  <a:gd name="connsiteX114" fmla="*/ 95002 w 3182587"/>
                  <a:gd name="connsiteY114" fmla="*/ 2054431 h 4108863"/>
                  <a:gd name="connsiteX115" fmla="*/ 71252 w 3182587"/>
                  <a:gd name="connsiteY115" fmla="*/ 1888177 h 4108863"/>
                  <a:gd name="connsiteX116" fmla="*/ 47501 w 3182587"/>
                  <a:gd name="connsiteY116" fmla="*/ 1816925 h 4108863"/>
                  <a:gd name="connsiteX117" fmla="*/ 23751 w 3182587"/>
                  <a:gd name="connsiteY117" fmla="*/ 1686296 h 4108863"/>
                  <a:gd name="connsiteX118" fmla="*/ 11875 w 3182587"/>
                  <a:gd name="connsiteY118" fmla="*/ 1318161 h 4108863"/>
                  <a:gd name="connsiteX119" fmla="*/ 0 w 3182587"/>
                  <a:gd name="connsiteY119" fmla="*/ 1353787 h 4108863"/>
                  <a:gd name="connsiteX120" fmla="*/ 11875 w 3182587"/>
                  <a:gd name="connsiteY120" fmla="*/ 1306286 h 4108863"/>
                  <a:gd name="connsiteX121" fmla="*/ 59377 w 3182587"/>
                  <a:gd name="connsiteY121" fmla="*/ 605642 h 4108863"/>
                  <a:gd name="connsiteX0" fmla="*/ 95002 w 3182587"/>
                  <a:gd name="connsiteY0" fmla="*/ 617517 h 4108863"/>
                  <a:gd name="connsiteX1" fmla="*/ 106878 w 3182587"/>
                  <a:gd name="connsiteY1" fmla="*/ 534390 h 4108863"/>
                  <a:gd name="connsiteX2" fmla="*/ 130628 w 3182587"/>
                  <a:gd name="connsiteY2" fmla="*/ 463138 h 4108863"/>
                  <a:gd name="connsiteX3" fmla="*/ 190005 w 3182587"/>
                  <a:gd name="connsiteY3" fmla="*/ 356260 h 4108863"/>
                  <a:gd name="connsiteX4" fmla="*/ 261257 w 3182587"/>
                  <a:gd name="connsiteY4" fmla="*/ 308759 h 4108863"/>
                  <a:gd name="connsiteX5" fmla="*/ 320634 w 3182587"/>
                  <a:gd name="connsiteY5" fmla="*/ 249382 h 4108863"/>
                  <a:gd name="connsiteX6" fmla="*/ 356260 w 3182587"/>
                  <a:gd name="connsiteY6" fmla="*/ 213756 h 4108863"/>
                  <a:gd name="connsiteX7" fmla="*/ 427512 w 3182587"/>
                  <a:gd name="connsiteY7" fmla="*/ 166255 h 4108863"/>
                  <a:gd name="connsiteX8" fmla="*/ 463138 w 3182587"/>
                  <a:gd name="connsiteY8" fmla="*/ 142504 h 4108863"/>
                  <a:gd name="connsiteX9" fmla="*/ 498764 w 3182587"/>
                  <a:gd name="connsiteY9" fmla="*/ 118754 h 4108863"/>
                  <a:gd name="connsiteX10" fmla="*/ 570015 w 3182587"/>
                  <a:gd name="connsiteY10" fmla="*/ 95003 h 4108863"/>
                  <a:gd name="connsiteX11" fmla="*/ 617517 w 3182587"/>
                  <a:gd name="connsiteY11" fmla="*/ 83128 h 4108863"/>
                  <a:gd name="connsiteX12" fmla="*/ 688769 w 3182587"/>
                  <a:gd name="connsiteY12" fmla="*/ 59377 h 4108863"/>
                  <a:gd name="connsiteX13" fmla="*/ 760021 w 3182587"/>
                  <a:gd name="connsiteY13" fmla="*/ 35626 h 4108863"/>
                  <a:gd name="connsiteX14" fmla="*/ 795647 w 3182587"/>
                  <a:gd name="connsiteY14" fmla="*/ 23751 h 4108863"/>
                  <a:gd name="connsiteX15" fmla="*/ 831273 w 3182587"/>
                  <a:gd name="connsiteY15" fmla="*/ 11876 h 4108863"/>
                  <a:gd name="connsiteX16" fmla="*/ 985652 w 3182587"/>
                  <a:gd name="connsiteY16" fmla="*/ 0 h 4108863"/>
                  <a:gd name="connsiteX17" fmla="*/ 1436914 w 3182587"/>
                  <a:gd name="connsiteY17" fmla="*/ 11876 h 4108863"/>
                  <a:gd name="connsiteX18" fmla="*/ 1650670 w 3182587"/>
                  <a:gd name="connsiteY18" fmla="*/ 35626 h 4108863"/>
                  <a:gd name="connsiteX19" fmla="*/ 1698171 w 3182587"/>
                  <a:gd name="connsiteY19" fmla="*/ 47502 h 4108863"/>
                  <a:gd name="connsiteX20" fmla="*/ 2042556 w 3182587"/>
                  <a:gd name="connsiteY20" fmla="*/ 71252 h 4108863"/>
                  <a:gd name="connsiteX21" fmla="*/ 2137558 w 3182587"/>
                  <a:gd name="connsiteY21" fmla="*/ 83128 h 4108863"/>
                  <a:gd name="connsiteX22" fmla="*/ 2173184 w 3182587"/>
                  <a:gd name="connsiteY22" fmla="*/ 95003 h 4108863"/>
                  <a:gd name="connsiteX23" fmla="*/ 2220686 w 3182587"/>
                  <a:gd name="connsiteY23" fmla="*/ 106878 h 4108863"/>
                  <a:gd name="connsiteX24" fmla="*/ 2291938 w 3182587"/>
                  <a:gd name="connsiteY24" fmla="*/ 166255 h 4108863"/>
                  <a:gd name="connsiteX25" fmla="*/ 2398815 w 3182587"/>
                  <a:gd name="connsiteY25" fmla="*/ 261257 h 4108863"/>
                  <a:gd name="connsiteX26" fmla="*/ 2446317 w 3182587"/>
                  <a:gd name="connsiteY26" fmla="*/ 332509 h 4108863"/>
                  <a:gd name="connsiteX27" fmla="*/ 2470067 w 3182587"/>
                  <a:gd name="connsiteY27" fmla="*/ 368135 h 4108863"/>
                  <a:gd name="connsiteX28" fmla="*/ 2481943 w 3182587"/>
                  <a:gd name="connsiteY28" fmla="*/ 403761 h 4108863"/>
                  <a:gd name="connsiteX29" fmla="*/ 2541319 w 3182587"/>
                  <a:gd name="connsiteY29" fmla="*/ 475013 h 4108863"/>
                  <a:gd name="connsiteX30" fmla="*/ 2553195 w 3182587"/>
                  <a:gd name="connsiteY30" fmla="*/ 510639 h 4108863"/>
                  <a:gd name="connsiteX31" fmla="*/ 2576945 w 3182587"/>
                  <a:gd name="connsiteY31" fmla="*/ 546265 h 4108863"/>
                  <a:gd name="connsiteX32" fmla="*/ 2588821 w 3182587"/>
                  <a:gd name="connsiteY32" fmla="*/ 581891 h 4108863"/>
                  <a:gd name="connsiteX33" fmla="*/ 2624447 w 3182587"/>
                  <a:gd name="connsiteY33" fmla="*/ 665018 h 4108863"/>
                  <a:gd name="connsiteX34" fmla="*/ 2648197 w 3182587"/>
                  <a:gd name="connsiteY34" fmla="*/ 926276 h 4108863"/>
                  <a:gd name="connsiteX35" fmla="*/ 2660073 w 3182587"/>
                  <a:gd name="connsiteY35" fmla="*/ 1543792 h 4108863"/>
                  <a:gd name="connsiteX36" fmla="*/ 2707574 w 3182587"/>
                  <a:gd name="connsiteY36" fmla="*/ 1603169 h 4108863"/>
                  <a:gd name="connsiteX37" fmla="*/ 2790701 w 3182587"/>
                  <a:gd name="connsiteY37" fmla="*/ 1698172 h 4108863"/>
                  <a:gd name="connsiteX38" fmla="*/ 2826327 w 3182587"/>
                  <a:gd name="connsiteY38" fmla="*/ 1733798 h 4108863"/>
                  <a:gd name="connsiteX39" fmla="*/ 2885704 w 3182587"/>
                  <a:gd name="connsiteY39" fmla="*/ 1745673 h 4108863"/>
                  <a:gd name="connsiteX40" fmla="*/ 2921330 w 3182587"/>
                  <a:gd name="connsiteY40" fmla="*/ 1757548 h 4108863"/>
                  <a:gd name="connsiteX41" fmla="*/ 3063834 w 3182587"/>
                  <a:gd name="connsiteY41" fmla="*/ 1876302 h 4108863"/>
                  <a:gd name="connsiteX42" fmla="*/ 3123210 w 3182587"/>
                  <a:gd name="connsiteY42" fmla="*/ 1947554 h 4108863"/>
                  <a:gd name="connsiteX43" fmla="*/ 3135086 w 3182587"/>
                  <a:gd name="connsiteY43" fmla="*/ 1983179 h 4108863"/>
                  <a:gd name="connsiteX44" fmla="*/ 3158836 w 3182587"/>
                  <a:gd name="connsiteY44" fmla="*/ 2018805 h 4108863"/>
                  <a:gd name="connsiteX45" fmla="*/ 3182587 w 3182587"/>
                  <a:gd name="connsiteY45" fmla="*/ 2090057 h 4108863"/>
                  <a:gd name="connsiteX46" fmla="*/ 3170712 w 3182587"/>
                  <a:gd name="connsiteY46" fmla="*/ 2256312 h 4108863"/>
                  <a:gd name="connsiteX47" fmla="*/ 3146961 w 3182587"/>
                  <a:gd name="connsiteY47" fmla="*/ 2327564 h 4108863"/>
                  <a:gd name="connsiteX48" fmla="*/ 3123210 w 3182587"/>
                  <a:gd name="connsiteY48" fmla="*/ 2398816 h 4108863"/>
                  <a:gd name="connsiteX49" fmla="*/ 3111335 w 3182587"/>
                  <a:gd name="connsiteY49" fmla="*/ 2434442 h 4108863"/>
                  <a:gd name="connsiteX50" fmla="*/ 3087584 w 3182587"/>
                  <a:gd name="connsiteY50" fmla="*/ 2470068 h 4108863"/>
                  <a:gd name="connsiteX51" fmla="*/ 3075709 w 3182587"/>
                  <a:gd name="connsiteY51" fmla="*/ 2648198 h 4108863"/>
                  <a:gd name="connsiteX52" fmla="*/ 3004457 w 3182587"/>
                  <a:gd name="connsiteY52" fmla="*/ 2671948 h 4108863"/>
                  <a:gd name="connsiteX53" fmla="*/ 2826327 w 3182587"/>
                  <a:gd name="connsiteY53" fmla="*/ 2731325 h 4108863"/>
                  <a:gd name="connsiteX54" fmla="*/ 2755075 w 3182587"/>
                  <a:gd name="connsiteY54" fmla="*/ 2755076 h 4108863"/>
                  <a:gd name="connsiteX55" fmla="*/ 2719449 w 3182587"/>
                  <a:gd name="connsiteY55" fmla="*/ 2778826 h 4108863"/>
                  <a:gd name="connsiteX56" fmla="*/ 2612571 w 3182587"/>
                  <a:gd name="connsiteY56" fmla="*/ 2814452 h 4108863"/>
                  <a:gd name="connsiteX57" fmla="*/ 2576945 w 3182587"/>
                  <a:gd name="connsiteY57" fmla="*/ 2826328 h 4108863"/>
                  <a:gd name="connsiteX58" fmla="*/ 2541319 w 3182587"/>
                  <a:gd name="connsiteY58" fmla="*/ 2838203 h 4108863"/>
                  <a:gd name="connsiteX59" fmla="*/ 2470067 w 3182587"/>
                  <a:gd name="connsiteY59" fmla="*/ 2885704 h 4108863"/>
                  <a:gd name="connsiteX60" fmla="*/ 2434441 w 3182587"/>
                  <a:gd name="connsiteY60" fmla="*/ 2909455 h 4108863"/>
                  <a:gd name="connsiteX61" fmla="*/ 2398815 w 3182587"/>
                  <a:gd name="connsiteY61" fmla="*/ 2921330 h 4108863"/>
                  <a:gd name="connsiteX62" fmla="*/ 2327564 w 3182587"/>
                  <a:gd name="connsiteY62" fmla="*/ 2956956 h 4108863"/>
                  <a:gd name="connsiteX63" fmla="*/ 2256312 w 3182587"/>
                  <a:gd name="connsiteY63" fmla="*/ 3016333 h 4108863"/>
                  <a:gd name="connsiteX64" fmla="*/ 2232561 w 3182587"/>
                  <a:gd name="connsiteY64" fmla="*/ 3051959 h 4108863"/>
                  <a:gd name="connsiteX65" fmla="*/ 2208810 w 3182587"/>
                  <a:gd name="connsiteY65" fmla="*/ 3194463 h 4108863"/>
                  <a:gd name="connsiteX66" fmla="*/ 2161309 w 3182587"/>
                  <a:gd name="connsiteY66" fmla="*/ 3301341 h 4108863"/>
                  <a:gd name="connsiteX67" fmla="*/ 2101932 w 3182587"/>
                  <a:gd name="connsiteY67" fmla="*/ 3479470 h 4108863"/>
                  <a:gd name="connsiteX68" fmla="*/ 2090057 w 3182587"/>
                  <a:gd name="connsiteY68" fmla="*/ 3515096 h 4108863"/>
                  <a:gd name="connsiteX69" fmla="*/ 2078182 w 3182587"/>
                  <a:gd name="connsiteY69" fmla="*/ 3550722 h 4108863"/>
                  <a:gd name="connsiteX70" fmla="*/ 2054431 w 3182587"/>
                  <a:gd name="connsiteY70" fmla="*/ 3645725 h 4108863"/>
                  <a:gd name="connsiteX71" fmla="*/ 1983179 w 3182587"/>
                  <a:gd name="connsiteY71" fmla="*/ 3764478 h 4108863"/>
                  <a:gd name="connsiteX72" fmla="*/ 1959428 w 3182587"/>
                  <a:gd name="connsiteY72" fmla="*/ 3800104 h 4108863"/>
                  <a:gd name="connsiteX73" fmla="*/ 1947553 w 3182587"/>
                  <a:gd name="connsiteY73" fmla="*/ 3835730 h 4108863"/>
                  <a:gd name="connsiteX74" fmla="*/ 1935678 w 3182587"/>
                  <a:gd name="connsiteY74" fmla="*/ 3883231 h 4108863"/>
                  <a:gd name="connsiteX75" fmla="*/ 1852551 w 3182587"/>
                  <a:gd name="connsiteY75" fmla="*/ 3990109 h 4108863"/>
                  <a:gd name="connsiteX76" fmla="*/ 1840675 w 3182587"/>
                  <a:gd name="connsiteY76" fmla="*/ 4025735 h 4108863"/>
                  <a:gd name="connsiteX77" fmla="*/ 1805049 w 3182587"/>
                  <a:gd name="connsiteY77" fmla="*/ 4037611 h 4108863"/>
                  <a:gd name="connsiteX78" fmla="*/ 1769423 w 3182587"/>
                  <a:gd name="connsiteY78" fmla="*/ 4061361 h 4108863"/>
                  <a:gd name="connsiteX79" fmla="*/ 1698171 w 3182587"/>
                  <a:gd name="connsiteY79" fmla="*/ 4085112 h 4108863"/>
                  <a:gd name="connsiteX80" fmla="*/ 1591293 w 3182587"/>
                  <a:gd name="connsiteY80" fmla="*/ 4108863 h 4108863"/>
                  <a:gd name="connsiteX81" fmla="*/ 1056904 w 3182587"/>
                  <a:gd name="connsiteY81" fmla="*/ 4096987 h 4108863"/>
                  <a:gd name="connsiteX82" fmla="*/ 985652 w 3182587"/>
                  <a:gd name="connsiteY82" fmla="*/ 4073237 h 4108863"/>
                  <a:gd name="connsiteX83" fmla="*/ 914400 w 3182587"/>
                  <a:gd name="connsiteY83" fmla="*/ 4037611 h 4108863"/>
                  <a:gd name="connsiteX84" fmla="*/ 843148 w 3182587"/>
                  <a:gd name="connsiteY84" fmla="*/ 4001985 h 4108863"/>
                  <a:gd name="connsiteX85" fmla="*/ 807522 w 3182587"/>
                  <a:gd name="connsiteY85" fmla="*/ 3978234 h 4108863"/>
                  <a:gd name="connsiteX86" fmla="*/ 736270 w 3182587"/>
                  <a:gd name="connsiteY86" fmla="*/ 3942608 h 4108863"/>
                  <a:gd name="connsiteX87" fmla="*/ 665018 w 3182587"/>
                  <a:gd name="connsiteY87" fmla="*/ 3859481 h 4108863"/>
                  <a:gd name="connsiteX88" fmla="*/ 629392 w 3182587"/>
                  <a:gd name="connsiteY88" fmla="*/ 3823855 h 4108863"/>
                  <a:gd name="connsiteX89" fmla="*/ 581891 w 3182587"/>
                  <a:gd name="connsiteY89" fmla="*/ 3752603 h 4108863"/>
                  <a:gd name="connsiteX90" fmla="*/ 558140 w 3182587"/>
                  <a:gd name="connsiteY90" fmla="*/ 3716977 h 4108863"/>
                  <a:gd name="connsiteX91" fmla="*/ 534389 w 3182587"/>
                  <a:gd name="connsiteY91" fmla="*/ 3645725 h 4108863"/>
                  <a:gd name="connsiteX92" fmla="*/ 522514 w 3182587"/>
                  <a:gd name="connsiteY92" fmla="*/ 3610099 h 4108863"/>
                  <a:gd name="connsiteX93" fmla="*/ 498764 w 3182587"/>
                  <a:gd name="connsiteY93" fmla="*/ 3574473 h 4108863"/>
                  <a:gd name="connsiteX94" fmla="*/ 486888 w 3182587"/>
                  <a:gd name="connsiteY94" fmla="*/ 3538847 h 4108863"/>
                  <a:gd name="connsiteX95" fmla="*/ 439387 w 3182587"/>
                  <a:gd name="connsiteY95" fmla="*/ 3467595 h 4108863"/>
                  <a:gd name="connsiteX96" fmla="*/ 403761 w 3182587"/>
                  <a:gd name="connsiteY96" fmla="*/ 3360717 h 4108863"/>
                  <a:gd name="connsiteX97" fmla="*/ 391886 w 3182587"/>
                  <a:gd name="connsiteY97" fmla="*/ 3325091 h 4108863"/>
                  <a:gd name="connsiteX98" fmla="*/ 380010 w 3182587"/>
                  <a:gd name="connsiteY98" fmla="*/ 3289465 h 4108863"/>
                  <a:gd name="connsiteX99" fmla="*/ 368135 w 3182587"/>
                  <a:gd name="connsiteY99" fmla="*/ 3241964 h 4108863"/>
                  <a:gd name="connsiteX100" fmla="*/ 356260 w 3182587"/>
                  <a:gd name="connsiteY100" fmla="*/ 3182587 h 4108863"/>
                  <a:gd name="connsiteX101" fmla="*/ 332509 w 3182587"/>
                  <a:gd name="connsiteY101" fmla="*/ 3111335 h 4108863"/>
                  <a:gd name="connsiteX102" fmla="*/ 320634 w 3182587"/>
                  <a:gd name="connsiteY102" fmla="*/ 3075709 h 4108863"/>
                  <a:gd name="connsiteX103" fmla="*/ 285008 w 3182587"/>
                  <a:gd name="connsiteY103" fmla="*/ 3063834 h 4108863"/>
                  <a:gd name="connsiteX104" fmla="*/ 273132 w 3182587"/>
                  <a:gd name="connsiteY104" fmla="*/ 3028208 h 4108863"/>
                  <a:gd name="connsiteX105" fmla="*/ 237506 w 3182587"/>
                  <a:gd name="connsiteY105" fmla="*/ 2826328 h 4108863"/>
                  <a:gd name="connsiteX106" fmla="*/ 213756 w 3182587"/>
                  <a:gd name="connsiteY106" fmla="*/ 2671948 h 4108863"/>
                  <a:gd name="connsiteX107" fmla="*/ 201880 w 3182587"/>
                  <a:gd name="connsiteY107" fmla="*/ 2636322 h 4108863"/>
                  <a:gd name="connsiteX108" fmla="*/ 190005 w 3182587"/>
                  <a:gd name="connsiteY108" fmla="*/ 2553195 h 4108863"/>
                  <a:gd name="connsiteX109" fmla="*/ 178130 w 3182587"/>
                  <a:gd name="connsiteY109" fmla="*/ 2446317 h 4108863"/>
                  <a:gd name="connsiteX110" fmla="*/ 154379 w 3182587"/>
                  <a:gd name="connsiteY110" fmla="*/ 2327564 h 4108863"/>
                  <a:gd name="connsiteX111" fmla="*/ 142504 w 3182587"/>
                  <a:gd name="connsiteY111" fmla="*/ 2256312 h 4108863"/>
                  <a:gd name="connsiteX112" fmla="*/ 130628 w 3182587"/>
                  <a:gd name="connsiteY112" fmla="*/ 2220686 h 4108863"/>
                  <a:gd name="connsiteX113" fmla="*/ 106878 w 3182587"/>
                  <a:gd name="connsiteY113" fmla="*/ 2101933 h 4108863"/>
                  <a:gd name="connsiteX114" fmla="*/ 95002 w 3182587"/>
                  <a:gd name="connsiteY114" fmla="*/ 2054431 h 4108863"/>
                  <a:gd name="connsiteX115" fmla="*/ 71252 w 3182587"/>
                  <a:gd name="connsiteY115" fmla="*/ 1888177 h 4108863"/>
                  <a:gd name="connsiteX116" fmla="*/ 47501 w 3182587"/>
                  <a:gd name="connsiteY116" fmla="*/ 1816925 h 4108863"/>
                  <a:gd name="connsiteX117" fmla="*/ 71253 w 3182587"/>
                  <a:gd name="connsiteY117" fmla="*/ 1698171 h 4108863"/>
                  <a:gd name="connsiteX118" fmla="*/ 11875 w 3182587"/>
                  <a:gd name="connsiteY118" fmla="*/ 1318161 h 4108863"/>
                  <a:gd name="connsiteX119" fmla="*/ 0 w 3182587"/>
                  <a:gd name="connsiteY119" fmla="*/ 1353787 h 4108863"/>
                  <a:gd name="connsiteX120" fmla="*/ 11875 w 3182587"/>
                  <a:gd name="connsiteY120" fmla="*/ 1306286 h 4108863"/>
                  <a:gd name="connsiteX121" fmla="*/ 59377 w 3182587"/>
                  <a:gd name="connsiteY121" fmla="*/ 605642 h 4108863"/>
                  <a:gd name="connsiteX0" fmla="*/ 99920 w 3187505"/>
                  <a:gd name="connsiteY0" fmla="*/ 617517 h 4108863"/>
                  <a:gd name="connsiteX1" fmla="*/ 111796 w 3187505"/>
                  <a:gd name="connsiteY1" fmla="*/ 534390 h 4108863"/>
                  <a:gd name="connsiteX2" fmla="*/ 135546 w 3187505"/>
                  <a:gd name="connsiteY2" fmla="*/ 463138 h 4108863"/>
                  <a:gd name="connsiteX3" fmla="*/ 194923 w 3187505"/>
                  <a:gd name="connsiteY3" fmla="*/ 356260 h 4108863"/>
                  <a:gd name="connsiteX4" fmla="*/ 266175 w 3187505"/>
                  <a:gd name="connsiteY4" fmla="*/ 308759 h 4108863"/>
                  <a:gd name="connsiteX5" fmla="*/ 325552 w 3187505"/>
                  <a:gd name="connsiteY5" fmla="*/ 249382 h 4108863"/>
                  <a:gd name="connsiteX6" fmla="*/ 361178 w 3187505"/>
                  <a:gd name="connsiteY6" fmla="*/ 213756 h 4108863"/>
                  <a:gd name="connsiteX7" fmla="*/ 432430 w 3187505"/>
                  <a:gd name="connsiteY7" fmla="*/ 166255 h 4108863"/>
                  <a:gd name="connsiteX8" fmla="*/ 468056 w 3187505"/>
                  <a:gd name="connsiteY8" fmla="*/ 142504 h 4108863"/>
                  <a:gd name="connsiteX9" fmla="*/ 503682 w 3187505"/>
                  <a:gd name="connsiteY9" fmla="*/ 118754 h 4108863"/>
                  <a:gd name="connsiteX10" fmla="*/ 574933 w 3187505"/>
                  <a:gd name="connsiteY10" fmla="*/ 95003 h 4108863"/>
                  <a:gd name="connsiteX11" fmla="*/ 622435 w 3187505"/>
                  <a:gd name="connsiteY11" fmla="*/ 83128 h 4108863"/>
                  <a:gd name="connsiteX12" fmla="*/ 693687 w 3187505"/>
                  <a:gd name="connsiteY12" fmla="*/ 59377 h 4108863"/>
                  <a:gd name="connsiteX13" fmla="*/ 764939 w 3187505"/>
                  <a:gd name="connsiteY13" fmla="*/ 35626 h 4108863"/>
                  <a:gd name="connsiteX14" fmla="*/ 800565 w 3187505"/>
                  <a:gd name="connsiteY14" fmla="*/ 23751 h 4108863"/>
                  <a:gd name="connsiteX15" fmla="*/ 836191 w 3187505"/>
                  <a:gd name="connsiteY15" fmla="*/ 11876 h 4108863"/>
                  <a:gd name="connsiteX16" fmla="*/ 990570 w 3187505"/>
                  <a:gd name="connsiteY16" fmla="*/ 0 h 4108863"/>
                  <a:gd name="connsiteX17" fmla="*/ 1441832 w 3187505"/>
                  <a:gd name="connsiteY17" fmla="*/ 11876 h 4108863"/>
                  <a:gd name="connsiteX18" fmla="*/ 1655588 w 3187505"/>
                  <a:gd name="connsiteY18" fmla="*/ 35626 h 4108863"/>
                  <a:gd name="connsiteX19" fmla="*/ 1703089 w 3187505"/>
                  <a:gd name="connsiteY19" fmla="*/ 47502 h 4108863"/>
                  <a:gd name="connsiteX20" fmla="*/ 2047474 w 3187505"/>
                  <a:gd name="connsiteY20" fmla="*/ 71252 h 4108863"/>
                  <a:gd name="connsiteX21" fmla="*/ 2142476 w 3187505"/>
                  <a:gd name="connsiteY21" fmla="*/ 83128 h 4108863"/>
                  <a:gd name="connsiteX22" fmla="*/ 2178102 w 3187505"/>
                  <a:gd name="connsiteY22" fmla="*/ 95003 h 4108863"/>
                  <a:gd name="connsiteX23" fmla="*/ 2225604 w 3187505"/>
                  <a:gd name="connsiteY23" fmla="*/ 106878 h 4108863"/>
                  <a:gd name="connsiteX24" fmla="*/ 2296856 w 3187505"/>
                  <a:gd name="connsiteY24" fmla="*/ 166255 h 4108863"/>
                  <a:gd name="connsiteX25" fmla="*/ 2403733 w 3187505"/>
                  <a:gd name="connsiteY25" fmla="*/ 261257 h 4108863"/>
                  <a:gd name="connsiteX26" fmla="*/ 2451235 w 3187505"/>
                  <a:gd name="connsiteY26" fmla="*/ 332509 h 4108863"/>
                  <a:gd name="connsiteX27" fmla="*/ 2474985 w 3187505"/>
                  <a:gd name="connsiteY27" fmla="*/ 368135 h 4108863"/>
                  <a:gd name="connsiteX28" fmla="*/ 2486861 w 3187505"/>
                  <a:gd name="connsiteY28" fmla="*/ 403761 h 4108863"/>
                  <a:gd name="connsiteX29" fmla="*/ 2546237 w 3187505"/>
                  <a:gd name="connsiteY29" fmla="*/ 475013 h 4108863"/>
                  <a:gd name="connsiteX30" fmla="*/ 2558113 w 3187505"/>
                  <a:gd name="connsiteY30" fmla="*/ 510639 h 4108863"/>
                  <a:gd name="connsiteX31" fmla="*/ 2581863 w 3187505"/>
                  <a:gd name="connsiteY31" fmla="*/ 546265 h 4108863"/>
                  <a:gd name="connsiteX32" fmla="*/ 2593739 w 3187505"/>
                  <a:gd name="connsiteY32" fmla="*/ 581891 h 4108863"/>
                  <a:gd name="connsiteX33" fmla="*/ 2629365 w 3187505"/>
                  <a:gd name="connsiteY33" fmla="*/ 665018 h 4108863"/>
                  <a:gd name="connsiteX34" fmla="*/ 2653115 w 3187505"/>
                  <a:gd name="connsiteY34" fmla="*/ 926276 h 4108863"/>
                  <a:gd name="connsiteX35" fmla="*/ 2664991 w 3187505"/>
                  <a:gd name="connsiteY35" fmla="*/ 1543792 h 4108863"/>
                  <a:gd name="connsiteX36" fmla="*/ 2712492 w 3187505"/>
                  <a:gd name="connsiteY36" fmla="*/ 1603169 h 4108863"/>
                  <a:gd name="connsiteX37" fmla="*/ 2795619 w 3187505"/>
                  <a:gd name="connsiteY37" fmla="*/ 1698172 h 4108863"/>
                  <a:gd name="connsiteX38" fmla="*/ 2831245 w 3187505"/>
                  <a:gd name="connsiteY38" fmla="*/ 1733798 h 4108863"/>
                  <a:gd name="connsiteX39" fmla="*/ 2890622 w 3187505"/>
                  <a:gd name="connsiteY39" fmla="*/ 1745673 h 4108863"/>
                  <a:gd name="connsiteX40" fmla="*/ 2926248 w 3187505"/>
                  <a:gd name="connsiteY40" fmla="*/ 1757548 h 4108863"/>
                  <a:gd name="connsiteX41" fmla="*/ 3068752 w 3187505"/>
                  <a:gd name="connsiteY41" fmla="*/ 1876302 h 4108863"/>
                  <a:gd name="connsiteX42" fmla="*/ 3128128 w 3187505"/>
                  <a:gd name="connsiteY42" fmla="*/ 1947554 h 4108863"/>
                  <a:gd name="connsiteX43" fmla="*/ 3140004 w 3187505"/>
                  <a:gd name="connsiteY43" fmla="*/ 1983179 h 4108863"/>
                  <a:gd name="connsiteX44" fmla="*/ 3163754 w 3187505"/>
                  <a:gd name="connsiteY44" fmla="*/ 2018805 h 4108863"/>
                  <a:gd name="connsiteX45" fmla="*/ 3187505 w 3187505"/>
                  <a:gd name="connsiteY45" fmla="*/ 2090057 h 4108863"/>
                  <a:gd name="connsiteX46" fmla="*/ 3175630 w 3187505"/>
                  <a:gd name="connsiteY46" fmla="*/ 2256312 h 4108863"/>
                  <a:gd name="connsiteX47" fmla="*/ 3151879 w 3187505"/>
                  <a:gd name="connsiteY47" fmla="*/ 2327564 h 4108863"/>
                  <a:gd name="connsiteX48" fmla="*/ 3128128 w 3187505"/>
                  <a:gd name="connsiteY48" fmla="*/ 2398816 h 4108863"/>
                  <a:gd name="connsiteX49" fmla="*/ 3116253 w 3187505"/>
                  <a:gd name="connsiteY49" fmla="*/ 2434442 h 4108863"/>
                  <a:gd name="connsiteX50" fmla="*/ 3092502 w 3187505"/>
                  <a:gd name="connsiteY50" fmla="*/ 2470068 h 4108863"/>
                  <a:gd name="connsiteX51" fmla="*/ 3080627 w 3187505"/>
                  <a:gd name="connsiteY51" fmla="*/ 2648198 h 4108863"/>
                  <a:gd name="connsiteX52" fmla="*/ 3009375 w 3187505"/>
                  <a:gd name="connsiteY52" fmla="*/ 2671948 h 4108863"/>
                  <a:gd name="connsiteX53" fmla="*/ 2831245 w 3187505"/>
                  <a:gd name="connsiteY53" fmla="*/ 2731325 h 4108863"/>
                  <a:gd name="connsiteX54" fmla="*/ 2759993 w 3187505"/>
                  <a:gd name="connsiteY54" fmla="*/ 2755076 h 4108863"/>
                  <a:gd name="connsiteX55" fmla="*/ 2724367 w 3187505"/>
                  <a:gd name="connsiteY55" fmla="*/ 2778826 h 4108863"/>
                  <a:gd name="connsiteX56" fmla="*/ 2617489 w 3187505"/>
                  <a:gd name="connsiteY56" fmla="*/ 2814452 h 4108863"/>
                  <a:gd name="connsiteX57" fmla="*/ 2581863 w 3187505"/>
                  <a:gd name="connsiteY57" fmla="*/ 2826328 h 4108863"/>
                  <a:gd name="connsiteX58" fmla="*/ 2546237 w 3187505"/>
                  <a:gd name="connsiteY58" fmla="*/ 2838203 h 4108863"/>
                  <a:gd name="connsiteX59" fmla="*/ 2474985 w 3187505"/>
                  <a:gd name="connsiteY59" fmla="*/ 2885704 h 4108863"/>
                  <a:gd name="connsiteX60" fmla="*/ 2439359 w 3187505"/>
                  <a:gd name="connsiteY60" fmla="*/ 2909455 h 4108863"/>
                  <a:gd name="connsiteX61" fmla="*/ 2403733 w 3187505"/>
                  <a:gd name="connsiteY61" fmla="*/ 2921330 h 4108863"/>
                  <a:gd name="connsiteX62" fmla="*/ 2332482 w 3187505"/>
                  <a:gd name="connsiteY62" fmla="*/ 2956956 h 4108863"/>
                  <a:gd name="connsiteX63" fmla="*/ 2261230 w 3187505"/>
                  <a:gd name="connsiteY63" fmla="*/ 3016333 h 4108863"/>
                  <a:gd name="connsiteX64" fmla="*/ 2237479 w 3187505"/>
                  <a:gd name="connsiteY64" fmla="*/ 3051959 h 4108863"/>
                  <a:gd name="connsiteX65" fmla="*/ 2213728 w 3187505"/>
                  <a:gd name="connsiteY65" fmla="*/ 3194463 h 4108863"/>
                  <a:gd name="connsiteX66" fmla="*/ 2166227 w 3187505"/>
                  <a:gd name="connsiteY66" fmla="*/ 3301341 h 4108863"/>
                  <a:gd name="connsiteX67" fmla="*/ 2106850 w 3187505"/>
                  <a:gd name="connsiteY67" fmla="*/ 3479470 h 4108863"/>
                  <a:gd name="connsiteX68" fmla="*/ 2094975 w 3187505"/>
                  <a:gd name="connsiteY68" fmla="*/ 3515096 h 4108863"/>
                  <a:gd name="connsiteX69" fmla="*/ 2083100 w 3187505"/>
                  <a:gd name="connsiteY69" fmla="*/ 3550722 h 4108863"/>
                  <a:gd name="connsiteX70" fmla="*/ 2059349 w 3187505"/>
                  <a:gd name="connsiteY70" fmla="*/ 3645725 h 4108863"/>
                  <a:gd name="connsiteX71" fmla="*/ 1988097 w 3187505"/>
                  <a:gd name="connsiteY71" fmla="*/ 3764478 h 4108863"/>
                  <a:gd name="connsiteX72" fmla="*/ 1964346 w 3187505"/>
                  <a:gd name="connsiteY72" fmla="*/ 3800104 h 4108863"/>
                  <a:gd name="connsiteX73" fmla="*/ 1952471 w 3187505"/>
                  <a:gd name="connsiteY73" fmla="*/ 3835730 h 4108863"/>
                  <a:gd name="connsiteX74" fmla="*/ 1940596 w 3187505"/>
                  <a:gd name="connsiteY74" fmla="*/ 3883231 h 4108863"/>
                  <a:gd name="connsiteX75" fmla="*/ 1857469 w 3187505"/>
                  <a:gd name="connsiteY75" fmla="*/ 3990109 h 4108863"/>
                  <a:gd name="connsiteX76" fmla="*/ 1845593 w 3187505"/>
                  <a:gd name="connsiteY76" fmla="*/ 4025735 h 4108863"/>
                  <a:gd name="connsiteX77" fmla="*/ 1809967 w 3187505"/>
                  <a:gd name="connsiteY77" fmla="*/ 4037611 h 4108863"/>
                  <a:gd name="connsiteX78" fmla="*/ 1774341 w 3187505"/>
                  <a:gd name="connsiteY78" fmla="*/ 4061361 h 4108863"/>
                  <a:gd name="connsiteX79" fmla="*/ 1703089 w 3187505"/>
                  <a:gd name="connsiteY79" fmla="*/ 4085112 h 4108863"/>
                  <a:gd name="connsiteX80" fmla="*/ 1596211 w 3187505"/>
                  <a:gd name="connsiteY80" fmla="*/ 4108863 h 4108863"/>
                  <a:gd name="connsiteX81" fmla="*/ 1061822 w 3187505"/>
                  <a:gd name="connsiteY81" fmla="*/ 4096987 h 4108863"/>
                  <a:gd name="connsiteX82" fmla="*/ 990570 w 3187505"/>
                  <a:gd name="connsiteY82" fmla="*/ 4073237 h 4108863"/>
                  <a:gd name="connsiteX83" fmla="*/ 919318 w 3187505"/>
                  <a:gd name="connsiteY83" fmla="*/ 4037611 h 4108863"/>
                  <a:gd name="connsiteX84" fmla="*/ 848066 w 3187505"/>
                  <a:gd name="connsiteY84" fmla="*/ 4001985 h 4108863"/>
                  <a:gd name="connsiteX85" fmla="*/ 812440 w 3187505"/>
                  <a:gd name="connsiteY85" fmla="*/ 3978234 h 4108863"/>
                  <a:gd name="connsiteX86" fmla="*/ 741188 w 3187505"/>
                  <a:gd name="connsiteY86" fmla="*/ 3942608 h 4108863"/>
                  <a:gd name="connsiteX87" fmla="*/ 669936 w 3187505"/>
                  <a:gd name="connsiteY87" fmla="*/ 3859481 h 4108863"/>
                  <a:gd name="connsiteX88" fmla="*/ 634310 w 3187505"/>
                  <a:gd name="connsiteY88" fmla="*/ 3823855 h 4108863"/>
                  <a:gd name="connsiteX89" fmla="*/ 586809 w 3187505"/>
                  <a:gd name="connsiteY89" fmla="*/ 3752603 h 4108863"/>
                  <a:gd name="connsiteX90" fmla="*/ 563058 w 3187505"/>
                  <a:gd name="connsiteY90" fmla="*/ 3716977 h 4108863"/>
                  <a:gd name="connsiteX91" fmla="*/ 539307 w 3187505"/>
                  <a:gd name="connsiteY91" fmla="*/ 3645725 h 4108863"/>
                  <a:gd name="connsiteX92" fmla="*/ 527432 w 3187505"/>
                  <a:gd name="connsiteY92" fmla="*/ 3610099 h 4108863"/>
                  <a:gd name="connsiteX93" fmla="*/ 503682 w 3187505"/>
                  <a:gd name="connsiteY93" fmla="*/ 3574473 h 4108863"/>
                  <a:gd name="connsiteX94" fmla="*/ 491806 w 3187505"/>
                  <a:gd name="connsiteY94" fmla="*/ 3538847 h 4108863"/>
                  <a:gd name="connsiteX95" fmla="*/ 444305 w 3187505"/>
                  <a:gd name="connsiteY95" fmla="*/ 3467595 h 4108863"/>
                  <a:gd name="connsiteX96" fmla="*/ 408679 w 3187505"/>
                  <a:gd name="connsiteY96" fmla="*/ 3360717 h 4108863"/>
                  <a:gd name="connsiteX97" fmla="*/ 396804 w 3187505"/>
                  <a:gd name="connsiteY97" fmla="*/ 3325091 h 4108863"/>
                  <a:gd name="connsiteX98" fmla="*/ 384928 w 3187505"/>
                  <a:gd name="connsiteY98" fmla="*/ 3289465 h 4108863"/>
                  <a:gd name="connsiteX99" fmla="*/ 373053 w 3187505"/>
                  <a:gd name="connsiteY99" fmla="*/ 3241964 h 4108863"/>
                  <a:gd name="connsiteX100" fmla="*/ 361178 w 3187505"/>
                  <a:gd name="connsiteY100" fmla="*/ 3182587 h 4108863"/>
                  <a:gd name="connsiteX101" fmla="*/ 337427 w 3187505"/>
                  <a:gd name="connsiteY101" fmla="*/ 3111335 h 4108863"/>
                  <a:gd name="connsiteX102" fmla="*/ 325552 w 3187505"/>
                  <a:gd name="connsiteY102" fmla="*/ 3075709 h 4108863"/>
                  <a:gd name="connsiteX103" fmla="*/ 289926 w 3187505"/>
                  <a:gd name="connsiteY103" fmla="*/ 3063834 h 4108863"/>
                  <a:gd name="connsiteX104" fmla="*/ 278050 w 3187505"/>
                  <a:gd name="connsiteY104" fmla="*/ 3028208 h 4108863"/>
                  <a:gd name="connsiteX105" fmla="*/ 242424 w 3187505"/>
                  <a:gd name="connsiteY105" fmla="*/ 2826328 h 4108863"/>
                  <a:gd name="connsiteX106" fmla="*/ 218674 w 3187505"/>
                  <a:gd name="connsiteY106" fmla="*/ 2671948 h 4108863"/>
                  <a:gd name="connsiteX107" fmla="*/ 206798 w 3187505"/>
                  <a:gd name="connsiteY107" fmla="*/ 2636322 h 4108863"/>
                  <a:gd name="connsiteX108" fmla="*/ 194923 w 3187505"/>
                  <a:gd name="connsiteY108" fmla="*/ 2553195 h 4108863"/>
                  <a:gd name="connsiteX109" fmla="*/ 183048 w 3187505"/>
                  <a:gd name="connsiteY109" fmla="*/ 2446317 h 4108863"/>
                  <a:gd name="connsiteX110" fmla="*/ 159297 w 3187505"/>
                  <a:gd name="connsiteY110" fmla="*/ 2327564 h 4108863"/>
                  <a:gd name="connsiteX111" fmla="*/ 147422 w 3187505"/>
                  <a:gd name="connsiteY111" fmla="*/ 2256312 h 4108863"/>
                  <a:gd name="connsiteX112" fmla="*/ 135546 w 3187505"/>
                  <a:gd name="connsiteY112" fmla="*/ 2220686 h 4108863"/>
                  <a:gd name="connsiteX113" fmla="*/ 111796 w 3187505"/>
                  <a:gd name="connsiteY113" fmla="*/ 2101933 h 4108863"/>
                  <a:gd name="connsiteX114" fmla="*/ 99920 w 3187505"/>
                  <a:gd name="connsiteY114" fmla="*/ 2054431 h 4108863"/>
                  <a:gd name="connsiteX115" fmla="*/ 76170 w 3187505"/>
                  <a:gd name="connsiteY115" fmla="*/ 1888177 h 4108863"/>
                  <a:gd name="connsiteX116" fmla="*/ 52419 w 3187505"/>
                  <a:gd name="connsiteY116" fmla="*/ 1816925 h 4108863"/>
                  <a:gd name="connsiteX117" fmla="*/ 76171 w 3187505"/>
                  <a:gd name="connsiteY117" fmla="*/ 1698171 h 4108863"/>
                  <a:gd name="connsiteX118" fmla="*/ 16793 w 3187505"/>
                  <a:gd name="connsiteY118" fmla="*/ 1318161 h 4108863"/>
                  <a:gd name="connsiteX119" fmla="*/ 4918 w 3187505"/>
                  <a:gd name="connsiteY119" fmla="*/ 1353787 h 4108863"/>
                  <a:gd name="connsiteX120" fmla="*/ 88045 w 3187505"/>
                  <a:gd name="connsiteY120" fmla="*/ 1306286 h 4108863"/>
                  <a:gd name="connsiteX121" fmla="*/ 64295 w 3187505"/>
                  <a:gd name="connsiteY121" fmla="*/ 605642 h 4108863"/>
                  <a:gd name="connsiteX0" fmla="*/ 97332 w 3184917"/>
                  <a:gd name="connsiteY0" fmla="*/ 617517 h 4108863"/>
                  <a:gd name="connsiteX1" fmla="*/ 109208 w 3184917"/>
                  <a:gd name="connsiteY1" fmla="*/ 534390 h 4108863"/>
                  <a:gd name="connsiteX2" fmla="*/ 132958 w 3184917"/>
                  <a:gd name="connsiteY2" fmla="*/ 463138 h 4108863"/>
                  <a:gd name="connsiteX3" fmla="*/ 192335 w 3184917"/>
                  <a:gd name="connsiteY3" fmla="*/ 356260 h 4108863"/>
                  <a:gd name="connsiteX4" fmla="*/ 263587 w 3184917"/>
                  <a:gd name="connsiteY4" fmla="*/ 308759 h 4108863"/>
                  <a:gd name="connsiteX5" fmla="*/ 322964 w 3184917"/>
                  <a:gd name="connsiteY5" fmla="*/ 249382 h 4108863"/>
                  <a:gd name="connsiteX6" fmla="*/ 358590 w 3184917"/>
                  <a:gd name="connsiteY6" fmla="*/ 213756 h 4108863"/>
                  <a:gd name="connsiteX7" fmla="*/ 429842 w 3184917"/>
                  <a:gd name="connsiteY7" fmla="*/ 166255 h 4108863"/>
                  <a:gd name="connsiteX8" fmla="*/ 465468 w 3184917"/>
                  <a:gd name="connsiteY8" fmla="*/ 142504 h 4108863"/>
                  <a:gd name="connsiteX9" fmla="*/ 501094 w 3184917"/>
                  <a:gd name="connsiteY9" fmla="*/ 118754 h 4108863"/>
                  <a:gd name="connsiteX10" fmla="*/ 572345 w 3184917"/>
                  <a:gd name="connsiteY10" fmla="*/ 95003 h 4108863"/>
                  <a:gd name="connsiteX11" fmla="*/ 619847 w 3184917"/>
                  <a:gd name="connsiteY11" fmla="*/ 83128 h 4108863"/>
                  <a:gd name="connsiteX12" fmla="*/ 691099 w 3184917"/>
                  <a:gd name="connsiteY12" fmla="*/ 59377 h 4108863"/>
                  <a:gd name="connsiteX13" fmla="*/ 762351 w 3184917"/>
                  <a:gd name="connsiteY13" fmla="*/ 35626 h 4108863"/>
                  <a:gd name="connsiteX14" fmla="*/ 797977 w 3184917"/>
                  <a:gd name="connsiteY14" fmla="*/ 23751 h 4108863"/>
                  <a:gd name="connsiteX15" fmla="*/ 833603 w 3184917"/>
                  <a:gd name="connsiteY15" fmla="*/ 11876 h 4108863"/>
                  <a:gd name="connsiteX16" fmla="*/ 987982 w 3184917"/>
                  <a:gd name="connsiteY16" fmla="*/ 0 h 4108863"/>
                  <a:gd name="connsiteX17" fmla="*/ 1439244 w 3184917"/>
                  <a:gd name="connsiteY17" fmla="*/ 11876 h 4108863"/>
                  <a:gd name="connsiteX18" fmla="*/ 1653000 w 3184917"/>
                  <a:gd name="connsiteY18" fmla="*/ 35626 h 4108863"/>
                  <a:gd name="connsiteX19" fmla="*/ 1700501 w 3184917"/>
                  <a:gd name="connsiteY19" fmla="*/ 47502 h 4108863"/>
                  <a:gd name="connsiteX20" fmla="*/ 2044886 w 3184917"/>
                  <a:gd name="connsiteY20" fmla="*/ 71252 h 4108863"/>
                  <a:gd name="connsiteX21" fmla="*/ 2139888 w 3184917"/>
                  <a:gd name="connsiteY21" fmla="*/ 83128 h 4108863"/>
                  <a:gd name="connsiteX22" fmla="*/ 2175514 w 3184917"/>
                  <a:gd name="connsiteY22" fmla="*/ 95003 h 4108863"/>
                  <a:gd name="connsiteX23" fmla="*/ 2223016 w 3184917"/>
                  <a:gd name="connsiteY23" fmla="*/ 106878 h 4108863"/>
                  <a:gd name="connsiteX24" fmla="*/ 2294268 w 3184917"/>
                  <a:gd name="connsiteY24" fmla="*/ 166255 h 4108863"/>
                  <a:gd name="connsiteX25" fmla="*/ 2401145 w 3184917"/>
                  <a:gd name="connsiteY25" fmla="*/ 261257 h 4108863"/>
                  <a:gd name="connsiteX26" fmla="*/ 2448647 w 3184917"/>
                  <a:gd name="connsiteY26" fmla="*/ 332509 h 4108863"/>
                  <a:gd name="connsiteX27" fmla="*/ 2472397 w 3184917"/>
                  <a:gd name="connsiteY27" fmla="*/ 368135 h 4108863"/>
                  <a:gd name="connsiteX28" fmla="*/ 2484273 w 3184917"/>
                  <a:gd name="connsiteY28" fmla="*/ 403761 h 4108863"/>
                  <a:gd name="connsiteX29" fmla="*/ 2543649 w 3184917"/>
                  <a:gd name="connsiteY29" fmla="*/ 475013 h 4108863"/>
                  <a:gd name="connsiteX30" fmla="*/ 2555525 w 3184917"/>
                  <a:gd name="connsiteY30" fmla="*/ 510639 h 4108863"/>
                  <a:gd name="connsiteX31" fmla="*/ 2579275 w 3184917"/>
                  <a:gd name="connsiteY31" fmla="*/ 546265 h 4108863"/>
                  <a:gd name="connsiteX32" fmla="*/ 2591151 w 3184917"/>
                  <a:gd name="connsiteY32" fmla="*/ 581891 h 4108863"/>
                  <a:gd name="connsiteX33" fmla="*/ 2626777 w 3184917"/>
                  <a:gd name="connsiteY33" fmla="*/ 665018 h 4108863"/>
                  <a:gd name="connsiteX34" fmla="*/ 2650527 w 3184917"/>
                  <a:gd name="connsiteY34" fmla="*/ 926276 h 4108863"/>
                  <a:gd name="connsiteX35" fmla="*/ 2662403 w 3184917"/>
                  <a:gd name="connsiteY35" fmla="*/ 1543792 h 4108863"/>
                  <a:gd name="connsiteX36" fmla="*/ 2709904 w 3184917"/>
                  <a:gd name="connsiteY36" fmla="*/ 1603169 h 4108863"/>
                  <a:gd name="connsiteX37" fmla="*/ 2793031 w 3184917"/>
                  <a:gd name="connsiteY37" fmla="*/ 1698172 h 4108863"/>
                  <a:gd name="connsiteX38" fmla="*/ 2828657 w 3184917"/>
                  <a:gd name="connsiteY38" fmla="*/ 1733798 h 4108863"/>
                  <a:gd name="connsiteX39" fmla="*/ 2888034 w 3184917"/>
                  <a:gd name="connsiteY39" fmla="*/ 1745673 h 4108863"/>
                  <a:gd name="connsiteX40" fmla="*/ 2923660 w 3184917"/>
                  <a:gd name="connsiteY40" fmla="*/ 1757548 h 4108863"/>
                  <a:gd name="connsiteX41" fmla="*/ 3066164 w 3184917"/>
                  <a:gd name="connsiteY41" fmla="*/ 1876302 h 4108863"/>
                  <a:gd name="connsiteX42" fmla="*/ 3125540 w 3184917"/>
                  <a:gd name="connsiteY42" fmla="*/ 1947554 h 4108863"/>
                  <a:gd name="connsiteX43" fmla="*/ 3137416 w 3184917"/>
                  <a:gd name="connsiteY43" fmla="*/ 1983179 h 4108863"/>
                  <a:gd name="connsiteX44" fmla="*/ 3161166 w 3184917"/>
                  <a:gd name="connsiteY44" fmla="*/ 2018805 h 4108863"/>
                  <a:gd name="connsiteX45" fmla="*/ 3184917 w 3184917"/>
                  <a:gd name="connsiteY45" fmla="*/ 2090057 h 4108863"/>
                  <a:gd name="connsiteX46" fmla="*/ 3173042 w 3184917"/>
                  <a:gd name="connsiteY46" fmla="*/ 2256312 h 4108863"/>
                  <a:gd name="connsiteX47" fmla="*/ 3149291 w 3184917"/>
                  <a:gd name="connsiteY47" fmla="*/ 2327564 h 4108863"/>
                  <a:gd name="connsiteX48" fmla="*/ 3125540 w 3184917"/>
                  <a:gd name="connsiteY48" fmla="*/ 2398816 h 4108863"/>
                  <a:gd name="connsiteX49" fmla="*/ 3113665 w 3184917"/>
                  <a:gd name="connsiteY49" fmla="*/ 2434442 h 4108863"/>
                  <a:gd name="connsiteX50" fmla="*/ 3089914 w 3184917"/>
                  <a:gd name="connsiteY50" fmla="*/ 2470068 h 4108863"/>
                  <a:gd name="connsiteX51" fmla="*/ 3078039 w 3184917"/>
                  <a:gd name="connsiteY51" fmla="*/ 2648198 h 4108863"/>
                  <a:gd name="connsiteX52" fmla="*/ 3006787 w 3184917"/>
                  <a:gd name="connsiteY52" fmla="*/ 2671948 h 4108863"/>
                  <a:gd name="connsiteX53" fmla="*/ 2828657 w 3184917"/>
                  <a:gd name="connsiteY53" fmla="*/ 2731325 h 4108863"/>
                  <a:gd name="connsiteX54" fmla="*/ 2757405 w 3184917"/>
                  <a:gd name="connsiteY54" fmla="*/ 2755076 h 4108863"/>
                  <a:gd name="connsiteX55" fmla="*/ 2721779 w 3184917"/>
                  <a:gd name="connsiteY55" fmla="*/ 2778826 h 4108863"/>
                  <a:gd name="connsiteX56" fmla="*/ 2614901 w 3184917"/>
                  <a:gd name="connsiteY56" fmla="*/ 2814452 h 4108863"/>
                  <a:gd name="connsiteX57" fmla="*/ 2579275 w 3184917"/>
                  <a:gd name="connsiteY57" fmla="*/ 2826328 h 4108863"/>
                  <a:gd name="connsiteX58" fmla="*/ 2543649 w 3184917"/>
                  <a:gd name="connsiteY58" fmla="*/ 2838203 h 4108863"/>
                  <a:gd name="connsiteX59" fmla="*/ 2472397 w 3184917"/>
                  <a:gd name="connsiteY59" fmla="*/ 2885704 h 4108863"/>
                  <a:gd name="connsiteX60" fmla="*/ 2436771 w 3184917"/>
                  <a:gd name="connsiteY60" fmla="*/ 2909455 h 4108863"/>
                  <a:gd name="connsiteX61" fmla="*/ 2401145 w 3184917"/>
                  <a:gd name="connsiteY61" fmla="*/ 2921330 h 4108863"/>
                  <a:gd name="connsiteX62" fmla="*/ 2329894 w 3184917"/>
                  <a:gd name="connsiteY62" fmla="*/ 2956956 h 4108863"/>
                  <a:gd name="connsiteX63" fmla="*/ 2258642 w 3184917"/>
                  <a:gd name="connsiteY63" fmla="*/ 3016333 h 4108863"/>
                  <a:gd name="connsiteX64" fmla="*/ 2234891 w 3184917"/>
                  <a:gd name="connsiteY64" fmla="*/ 3051959 h 4108863"/>
                  <a:gd name="connsiteX65" fmla="*/ 2211140 w 3184917"/>
                  <a:gd name="connsiteY65" fmla="*/ 3194463 h 4108863"/>
                  <a:gd name="connsiteX66" fmla="*/ 2163639 w 3184917"/>
                  <a:gd name="connsiteY66" fmla="*/ 3301341 h 4108863"/>
                  <a:gd name="connsiteX67" fmla="*/ 2104262 w 3184917"/>
                  <a:gd name="connsiteY67" fmla="*/ 3479470 h 4108863"/>
                  <a:gd name="connsiteX68" fmla="*/ 2092387 w 3184917"/>
                  <a:gd name="connsiteY68" fmla="*/ 3515096 h 4108863"/>
                  <a:gd name="connsiteX69" fmla="*/ 2080512 w 3184917"/>
                  <a:gd name="connsiteY69" fmla="*/ 3550722 h 4108863"/>
                  <a:gd name="connsiteX70" fmla="*/ 2056761 w 3184917"/>
                  <a:gd name="connsiteY70" fmla="*/ 3645725 h 4108863"/>
                  <a:gd name="connsiteX71" fmla="*/ 1985509 w 3184917"/>
                  <a:gd name="connsiteY71" fmla="*/ 3764478 h 4108863"/>
                  <a:gd name="connsiteX72" fmla="*/ 1961758 w 3184917"/>
                  <a:gd name="connsiteY72" fmla="*/ 3800104 h 4108863"/>
                  <a:gd name="connsiteX73" fmla="*/ 1949883 w 3184917"/>
                  <a:gd name="connsiteY73" fmla="*/ 3835730 h 4108863"/>
                  <a:gd name="connsiteX74" fmla="*/ 1938008 w 3184917"/>
                  <a:gd name="connsiteY74" fmla="*/ 3883231 h 4108863"/>
                  <a:gd name="connsiteX75" fmla="*/ 1854881 w 3184917"/>
                  <a:gd name="connsiteY75" fmla="*/ 3990109 h 4108863"/>
                  <a:gd name="connsiteX76" fmla="*/ 1843005 w 3184917"/>
                  <a:gd name="connsiteY76" fmla="*/ 4025735 h 4108863"/>
                  <a:gd name="connsiteX77" fmla="*/ 1807379 w 3184917"/>
                  <a:gd name="connsiteY77" fmla="*/ 4037611 h 4108863"/>
                  <a:gd name="connsiteX78" fmla="*/ 1771753 w 3184917"/>
                  <a:gd name="connsiteY78" fmla="*/ 4061361 h 4108863"/>
                  <a:gd name="connsiteX79" fmla="*/ 1700501 w 3184917"/>
                  <a:gd name="connsiteY79" fmla="*/ 4085112 h 4108863"/>
                  <a:gd name="connsiteX80" fmla="*/ 1593623 w 3184917"/>
                  <a:gd name="connsiteY80" fmla="*/ 4108863 h 4108863"/>
                  <a:gd name="connsiteX81" fmla="*/ 1059234 w 3184917"/>
                  <a:gd name="connsiteY81" fmla="*/ 4096987 h 4108863"/>
                  <a:gd name="connsiteX82" fmla="*/ 987982 w 3184917"/>
                  <a:gd name="connsiteY82" fmla="*/ 4073237 h 4108863"/>
                  <a:gd name="connsiteX83" fmla="*/ 916730 w 3184917"/>
                  <a:gd name="connsiteY83" fmla="*/ 4037611 h 4108863"/>
                  <a:gd name="connsiteX84" fmla="*/ 845478 w 3184917"/>
                  <a:gd name="connsiteY84" fmla="*/ 4001985 h 4108863"/>
                  <a:gd name="connsiteX85" fmla="*/ 809852 w 3184917"/>
                  <a:gd name="connsiteY85" fmla="*/ 3978234 h 4108863"/>
                  <a:gd name="connsiteX86" fmla="*/ 738600 w 3184917"/>
                  <a:gd name="connsiteY86" fmla="*/ 3942608 h 4108863"/>
                  <a:gd name="connsiteX87" fmla="*/ 667348 w 3184917"/>
                  <a:gd name="connsiteY87" fmla="*/ 3859481 h 4108863"/>
                  <a:gd name="connsiteX88" fmla="*/ 631722 w 3184917"/>
                  <a:gd name="connsiteY88" fmla="*/ 3823855 h 4108863"/>
                  <a:gd name="connsiteX89" fmla="*/ 584221 w 3184917"/>
                  <a:gd name="connsiteY89" fmla="*/ 3752603 h 4108863"/>
                  <a:gd name="connsiteX90" fmla="*/ 560470 w 3184917"/>
                  <a:gd name="connsiteY90" fmla="*/ 3716977 h 4108863"/>
                  <a:gd name="connsiteX91" fmla="*/ 536719 w 3184917"/>
                  <a:gd name="connsiteY91" fmla="*/ 3645725 h 4108863"/>
                  <a:gd name="connsiteX92" fmla="*/ 524844 w 3184917"/>
                  <a:gd name="connsiteY92" fmla="*/ 3610099 h 4108863"/>
                  <a:gd name="connsiteX93" fmla="*/ 501094 w 3184917"/>
                  <a:gd name="connsiteY93" fmla="*/ 3574473 h 4108863"/>
                  <a:gd name="connsiteX94" fmla="*/ 489218 w 3184917"/>
                  <a:gd name="connsiteY94" fmla="*/ 3538847 h 4108863"/>
                  <a:gd name="connsiteX95" fmla="*/ 441717 w 3184917"/>
                  <a:gd name="connsiteY95" fmla="*/ 3467595 h 4108863"/>
                  <a:gd name="connsiteX96" fmla="*/ 406091 w 3184917"/>
                  <a:gd name="connsiteY96" fmla="*/ 3360717 h 4108863"/>
                  <a:gd name="connsiteX97" fmla="*/ 394216 w 3184917"/>
                  <a:gd name="connsiteY97" fmla="*/ 3325091 h 4108863"/>
                  <a:gd name="connsiteX98" fmla="*/ 382340 w 3184917"/>
                  <a:gd name="connsiteY98" fmla="*/ 3289465 h 4108863"/>
                  <a:gd name="connsiteX99" fmla="*/ 370465 w 3184917"/>
                  <a:gd name="connsiteY99" fmla="*/ 3241964 h 4108863"/>
                  <a:gd name="connsiteX100" fmla="*/ 358590 w 3184917"/>
                  <a:gd name="connsiteY100" fmla="*/ 3182587 h 4108863"/>
                  <a:gd name="connsiteX101" fmla="*/ 334839 w 3184917"/>
                  <a:gd name="connsiteY101" fmla="*/ 3111335 h 4108863"/>
                  <a:gd name="connsiteX102" fmla="*/ 322964 w 3184917"/>
                  <a:gd name="connsiteY102" fmla="*/ 3075709 h 4108863"/>
                  <a:gd name="connsiteX103" fmla="*/ 287338 w 3184917"/>
                  <a:gd name="connsiteY103" fmla="*/ 3063834 h 4108863"/>
                  <a:gd name="connsiteX104" fmla="*/ 275462 w 3184917"/>
                  <a:gd name="connsiteY104" fmla="*/ 3028208 h 4108863"/>
                  <a:gd name="connsiteX105" fmla="*/ 239836 w 3184917"/>
                  <a:gd name="connsiteY105" fmla="*/ 2826328 h 4108863"/>
                  <a:gd name="connsiteX106" fmla="*/ 216086 w 3184917"/>
                  <a:gd name="connsiteY106" fmla="*/ 2671948 h 4108863"/>
                  <a:gd name="connsiteX107" fmla="*/ 204210 w 3184917"/>
                  <a:gd name="connsiteY107" fmla="*/ 2636322 h 4108863"/>
                  <a:gd name="connsiteX108" fmla="*/ 192335 w 3184917"/>
                  <a:gd name="connsiteY108" fmla="*/ 2553195 h 4108863"/>
                  <a:gd name="connsiteX109" fmla="*/ 180460 w 3184917"/>
                  <a:gd name="connsiteY109" fmla="*/ 2446317 h 4108863"/>
                  <a:gd name="connsiteX110" fmla="*/ 156709 w 3184917"/>
                  <a:gd name="connsiteY110" fmla="*/ 2327564 h 4108863"/>
                  <a:gd name="connsiteX111" fmla="*/ 144834 w 3184917"/>
                  <a:gd name="connsiteY111" fmla="*/ 2256312 h 4108863"/>
                  <a:gd name="connsiteX112" fmla="*/ 132958 w 3184917"/>
                  <a:gd name="connsiteY112" fmla="*/ 2220686 h 4108863"/>
                  <a:gd name="connsiteX113" fmla="*/ 109208 w 3184917"/>
                  <a:gd name="connsiteY113" fmla="*/ 2101933 h 4108863"/>
                  <a:gd name="connsiteX114" fmla="*/ 97332 w 3184917"/>
                  <a:gd name="connsiteY114" fmla="*/ 2054431 h 4108863"/>
                  <a:gd name="connsiteX115" fmla="*/ 73582 w 3184917"/>
                  <a:gd name="connsiteY115" fmla="*/ 1888177 h 4108863"/>
                  <a:gd name="connsiteX116" fmla="*/ 49831 w 3184917"/>
                  <a:gd name="connsiteY116" fmla="*/ 1816925 h 4108863"/>
                  <a:gd name="connsiteX117" fmla="*/ 73583 w 3184917"/>
                  <a:gd name="connsiteY117" fmla="*/ 1698171 h 4108863"/>
                  <a:gd name="connsiteX118" fmla="*/ 14205 w 3184917"/>
                  <a:gd name="connsiteY118" fmla="*/ 1318161 h 4108863"/>
                  <a:gd name="connsiteX119" fmla="*/ 2330 w 3184917"/>
                  <a:gd name="connsiteY119" fmla="*/ 1353787 h 4108863"/>
                  <a:gd name="connsiteX120" fmla="*/ 49831 w 3184917"/>
                  <a:gd name="connsiteY120" fmla="*/ 1318162 h 4108863"/>
                  <a:gd name="connsiteX121" fmla="*/ 61707 w 3184917"/>
                  <a:gd name="connsiteY121" fmla="*/ 605642 h 4108863"/>
                  <a:gd name="connsiteX0" fmla="*/ 97332 w 3184917"/>
                  <a:gd name="connsiteY0" fmla="*/ 617517 h 4108863"/>
                  <a:gd name="connsiteX1" fmla="*/ 109208 w 3184917"/>
                  <a:gd name="connsiteY1" fmla="*/ 534390 h 4108863"/>
                  <a:gd name="connsiteX2" fmla="*/ 132958 w 3184917"/>
                  <a:gd name="connsiteY2" fmla="*/ 463138 h 4108863"/>
                  <a:gd name="connsiteX3" fmla="*/ 192335 w 3184917"/>
                  <a:gd name="connsiteY3" fmla="*/ 356260 h 4108863"/>
                  <a:gd name="connsiteX4" fmla="*/ 263587 w 3184917"/>
                  <a:gd name="connsiteY4" fmla="*/ 308759 h 4108863"/>
                  <a:gd name="connsiteX5" fmla="*/ 322964 w 3184917"/>
                  <a:gd name="connsiteY5" fmla="*/ 249382 h 4108863"/>
                  <a:gd name="connsiteX6" fmla="*/ 358590 w 3184917"/>
                  <a:gd name="connsiteY6" fmla="*/ 213756 h 4108863"/>
                  <a:gd name="connsiteX7" fmla="*/ 429842 w 3184917"/>
                  <a:gd name="connsiteY7" fmla="*/ 166255 h 4108863"/>
                  <a:gd name="connsiteX8" fmla="*/ 465468 w 3184917"/>
                  <a:gd name="connsiteY8" fmla="*/ 142504 h 4108863"/>
                  <a:gd name="connsiteX9" fmla="*/ 501094 w 3184917"/>
                  <a:gd name="connsiteY9" fmla="*/ 118754 h 4108863"/>
                  <a:gd name="connsiteX10" fmla="*/ 572345 w 3184917"/>
                  <a:gd name="connsiteY10" fmla="*/ 95003 h 4108863"/>
                  <a:gd name="connsiteX11" fmla="*/ 619847 w 3184917"/>
                  <a:gd name="connsiteY11" fmla="*/ 83128 h 4108863"/>
                  <a:gd name="connsiteX12" fmla="*/ 691099 w 3184917"/>
                  <a:gd name="connsiteY12" fmla="*/ 59377 h 4108863"/>
                  <a:gd name="connsiteX13" fmla="*/ 762351 w 3184917"/>
                  <a:gd name="connsiteY13" fmla="*/ 35626 h 4108863"/>
                  <a:gd name="connsiteX14" fmla="*/ 797977 w 3184917"/>
                  <a:gd name="connsiteY14" fmla="*/ 23751 h 4108863"/>
                  <a:gd name="connsiteX15" fmla="*/ 833603 w 3184917"/>
                  <a:gd name="connsiteY15" fmla="*/ 11876 h 4108863"/>
                  <a:gd name="connsiteX16" fmla="*/ 987982 w 3184917"/>
                  <a:gd name="connsiteY16" fmla="*/ 0 h 4108863"/>
                  <a:gd name="connsiteX17" fmla="*/ 1439244 w 3184917"/>
                  <a:gd name="connsiteY17" fmla="*/ 11876 h 4108863"/>
                  <a:gd name="connsiteX18" fmla="*/ 1653000 w 3184917"/>
                  <a:gd name="connsiteY18" fmla="*/ 35626 h 4108863"/>
                  <a:gd name="connsiteX19" fmla="*/ 1700501 w 3184917"/>
                  <a:gd name="connsiteY19" fmla="*/ 47502 h 4108863"/>
                  <a:gd name="connsiteX20" fmla="*/ 2044886 w 3184917"/>
                  <a:gd name="connsiteY20" fmla="*/ 71252 h 4108863"/>
                  <a:gd name="connsiteX21" fmla="*/ 2139888 w 3184917"/>
                  <a:gd name="connsiteY21" fmla="*/ 83128 h 4108863"/>
                  <a:gd name="connsiteX22" fmla="*/ 2175514 w 3184917"/>
                  <a:gd name="connsiteY22" fmla="*/ 95003 h 4108863"/>
                  <a:gd name="connsiteX23" fmla="*/ 2223016 w 3184917"/>
                  <a:gd name="connsiteY23" fmla="*/ 106878 h 4108863"/>
                  <a:gd name="connsiteX24" fmla="*/ 2294268 w 3184917"/>
                  <a:gd name="connsiteY24" fmla="*/ 166255 h 4108863"/>
                  <a:gd name="connsiteX25" fmla="*/ 2401145 w 3184917"/>
                  <a:gd name="connsiteY25" fmla="*/ 261257 h 4108863"/>
                  <a:gd name="connsiteX26" fmla="*/ 2448647 w 3184917"/>
                  <a:gd name="connsiteY26" fmla="*/ 332509 h 4108863"/>
                  <a:gd name="connsiteX27" fmla="*/ 2472397 w 3184917"/>
                  <a:gd name="connsiteY27" fmla="*/ 368135 h 4108863"/>
                  <a:gd name="connsiteX28" fmla="*/ 2484273 w 3184917"/>
                  <a:gd name="connsiteY28" fmla="*/ 403761 h 4108863"/>
                  <a:gd name="connsiteX29" fmla="*/ 2543649 w 3184917"/>
                  <a:gd name="connsiteY29" fmla="*/ 475013 h 4108863"/>
                  <a:gd name="connsiteX30" fmla="*/ 2555525 w 3184917"/>
                  <a:gd name="connsiteY30" fmla="*/ 510639 h 4108863"/>
                  <a:gd name="connsiteX31" fmla="*/ 2579275 w 3184917"/>
                  <a:gd name="connsiteY31" fmla="*/ 546265 h 4108863"/>
                  <a:gd name="connsiteX32" fmla="*/ 2591151 w 3184917"/>
                  <a:gd name="connsiteY32" fmla="*/ 581891 h 4108863"/>
                  <a:gd name="connsiteX33" fmla="*/ 2626777 w 3184917"/>
                  <a:gd name="connsiteY33" fmla="*/ 665018 h 4108863"/>
                  <a:gd name="connsiteX34" fmla="*/ 2650527 w 3184917"/>
                  <a:gd name="connsiteY34" fmla="*/ 926276 h 4108863"/>
                  <a:gd name="connsiteX35" fmla="*/ 2662403 w 3184917"/>
                  <a:gd name="connsiteY35" fmla="*/ 1543792 h 4108863"/>
                  <a:gd name="connsiteX36" fmla="*/ 2709904 w 3184917"/>
                  <a:gd name="connsiteY36" fmla="*/ 1603169 h 4108863"/>
                  <a:gd name="connsiteX37" fmla="*/ 2793031 w 3184917"/>
                  <a:gd name="connsiteY37" fmla="*/ 1698172 h 4108863"/>
                  <a:gd name="connsiteX38" fmla="*/ 2828657 w 3184917"/>
                  <a:gd name="connsiteY38" fmla="*/ 1733798 h 4108863"/>
                  <a:gd name="connsiteX39" fmla="*/ 2888034 w 3184917"/>
                  <a:gd name="connsiteY39" fmla="*/ 1745673 h 4108863"/>
                  <a:gd name="connsiteX40" fmla="*/ 2923660 w 3184917"/>
                  <a:gd name="connsiteY40" fmla="*/ 1757548 h 4108863"/>
                  <a:gd name="connsiteX41" fmla="*/ 3066164 w 3184917"/>
                  <a:gd name="connsiteY41" fmla="*/ 1876302 h 4108863"/>
                  <a:gd name="connsiteX42" fmla="*/ 3125540 w 3184917"/>
                  <a:gd name="connsiteY42" fmla="*/ 1947554 h 4108863"/>
                  <a:gd name="connsiteX43" fmla="*/ 3137416 w 3184917"/>
                  <a:gd name="connsiteY43" fmla="*/ 1983179 h 4108863"/>
                  <a:gd name="connsiteX44" fmla="*/ 3161166 w 3184917"/>
                  <a:gd name="connsiteY44" fmla="*/ 2018805 h 4108863"/>
                  <a:gd name="connsiteX45" fmla="*/ 3184917 w 3184917"/>
                  <a:gd name="connsiteY45" fmla="*/ 2090057 h 4108863"/>
                  <a:gd name="connsiteX46" fmla="*/ 3173042 w 3184917"/>
                  <a:gd name="connsiteY46" fmla="*/ 2256312 h 4108863"/>
                  <a:gd name="connsiteX47" fmla="*/ 3149291 w 3184917"/>
                  <a:gd name="connsiteY47" fmla="*/ 2327564 h 4108863"/>
                  <a:gd name="connsiteX48" fmla="*/ 3125540 w 3184917"/>
                  <a:gd name="connsiteY48" fmla="*/ 2398816 h 4108863"/>
                  <a:gd name="connsiteX49" fmla="*/ 3113665 w 3184917"/>
                  <a:gd name="connsiteY49" fmla="*/ 2434442 h 4108863"/>
                  <a:gd name="connsiteX50" fmla="*/ 3089914 w 3184917"/>
                  <a:gd name="connsiteY50" fmla="*/ 2470068 h 4108863"/>
                  <a:gd name="connsiteX51" fmla="*/ 3078039 w 3184917"/>
                  <a:gd name="connsiteY51" fmla="*/ 2648198 h 4108863"/>
                  <a:gd name="connsiteX52" fmla="*/ 3006787 w 3184917"/>
                  <a:gd name="connsiteY52" fmla="*/ 2671948 h 4108863"/>
                  <a:gd name="connsiteX53" fmla="*/ 2828657 w 3184917"/>
                  <a:gd name="connsiteY53" fmla="*/ 2731325 h 4108863"/>
                  <a:gd name="connsiteX54" fmla="*/ 2757405 w 3184917"/>
                  <a:gd name="connsiteY54" fmla="*/ 2755076 h 4108863"/>
                  <a:gd name="connsiteX55" fmla="*/ 2721779 w 3184917"/>
                  <a:gd name="connsiteY55" fmla="*/ 2778826 h 4108863"/>
                  <a:gd name="connsiteX56" fmla="*/ 2614901 w 3184917"/>
                  <a:gd name="connsiteY56" fmla="*/ 2814452 h 4108863"/>
                  <a:gd name="connsiteX57" fmla="*/ 2579275 w 3184917"/>
                  <a:gd name="connsiteY57" fmla="*/ 2826328 h 4108863"/>
                  <a:gd name="connsiteX58" fmla="*/ 2543649 w 3184917"/>
                  <a:gd name="connsiteY58" fmla="*/ 2838203 h 4108863"/>
                  <a:gd name="connsiteX59" fmla="*/ 2472397 w 3184917"/>
                  <a:gd name="connsiteY59" fmla="*/ 2885704 h 4108863"/>
                  <a:gd name="connsiteX60" fmla="*/ 2436771 w 3184917"/>
                  <a:gd name="connsiteY60" fmla="*/ 2909455 h 4108863"/>
                  <a:gd name="connsiteX61" fmla="*/ 2401145 w 3184917"/>
                  <a:gd name="connsiteY61" fmla="*/ 2921330 h 4108863"/>
                  <a:gd name="connsiteX62" fmla="*/ 2329894 w 3184917"/>
                  <a:gd name="connsiteY62" fmla="*/ 2956956 h 4108863"/>
                  <a:gd name="connsiteX63" fmla="*/ 2258642 w 3184917"/>
                  <a:gd name="connsiteY63" fmla="*/ 3016333 h 4108863"/>
                  <a:gd name="connsiteX64" fmla="*/ 2234891 w 3184917"/>
                  <a:gd name="connsiteY64" fmla="*/ 3051959 h 4108863"/>
                  <a:gd name="connsiteX65" fmla="*/ 2211140 w 3184917"/>
                  <a:gd name="connsiteY65" fmla="*/ 3194463 h 4108863"/>
                  <a:gd name="connsiteX66" fmla="*/ 2163639 w 3184917"/>
                  <a:gd name="connsiteY66" fmla="*/ 3301341 h 4108863"/>
                  <a:gd name="connsiteX67" fmla="*/ 2104262 w 3184917"/>
                  <a:gd name="connsiteY67" fmla="*/ 3479470 h 4108863"/>
                  <a:gd name="connsiteX68" fmla="*/ 2092387 w 3184917"/>
                  <a:gd name="connsiteY68" fmla="*/ 3515096 h 4108863"/>
                  <a:gd name="connsiteX69" fmla="*/ 2080512 w 3184917"/>
                  <a:gd name="connsiteY69" fmla="*/ 3550722 h 4108863"/>
                  <a:gd name="connsiteX70" fmla="*/ 2056761 w 3184917"/>
                  <a:gd name="connsiteY70" fmla="*/ 3645725 h 4108863"/>
                  <a:gd name="connsiteX71" fmla="*/ 1985509 w 3184917"/>
                  <a:gd name="connsiteY71" fmla="*/ 3764478 h 4108863"/>
                  <a:gd name="connsiteX72" fmla="*/ 1961758 w 3184917"/>
                  <a:gd name="connsiteY72" fmla="*/ 3800104 h 4108863"/>
                  <a:gd name="connsiteX73" fmla="*/ 1949883 w 3184917"/>
                  <a:gd name="connsiteY73" fmla="*/ 3835730 h 4108863"/>
                  <a:gd name="connsiteX74" fmla="*/ 1938008 w 3184917"/>
                  <a:gd name="connsiteY74" fmla="*/ 3883231 h 4108863"/>
                  <a:gd name="connsiteX75" fmla="*/ 1854881 w 3184917"/>
                  <a:gd name="connsiteY75" fmla="*/ 3990109 h 4108863"/>
                  <a:gd name="connsiteX76" fmla="*/ 1843005 w 3184917"/>
                  <a:gd name="connsiteY76" fmla="*/ 4025735 h 4108863"/>
                  <a:gd name="connsiteX77" fmla="*/ 1807379 w 3184917"/>
                  <a:gd name="connsiteY77" fmla="*/ 4037611 h 4108863"/>
                  <a:gd name="connsiteX78" fmla="*/ 1771753 w 3184917"/>
                  <a:gd name="connsiteY78" fmla="*/ 4061361 h 4108863"/>
                  <a:gd name="connsiteX79" fmla="*/ 1700501 w 3184917"/>
                  <a:gd name="connsiteY79" fmla="*/ 4085112 h 4108863"/>
                  <a:gd name="connsiteX80" fmla="*/ 1593623 w 3184917"/>
                  <a:gd name="connsiteY80" fmla="*/ 4108863 h 4108863"/>
                  <a:gd name="connsiteX81" fmla="*/ 1059234 w 3184917"/>
                  <a:gd name="connsiteY81" fmla="*/ 4096987 h 4108863"/>
                  <a:gd name="connsiteX82" fmla="*/ 987982 w 3184917"/>
                  <a:gd name="connsiteY82" fmla="*/ 4073237 h 4108863"/>
                  <a:gd name="connsiteX83" fmla="*/ 916730 w 3184917"/>
                  <a:gd name="connsiteY83" fmla="*/ 4037611 h 4108863"/>
                  <a:gd name="connsiteX84" fmla="*/ 845478 w 3184917"/>
                  <a:gd name="connsiteY84" fmla="*/ 4001985 h 4108863"/>
                  <a:gd name="connsiteX85" fmla="*/ 809852 w 3184917"/>
                  <a:gd name="connsiteY85" fmla="*/ 3978234 h 4108863"/>
                  <a:gd name="connsiteX86" fmla="*/ 738600 w 3184917"/>
                  <a:gd name="connsiteY86" fmla="*/ 3942608 h 4108863"/>
                  <a:gd name="connsiteX87" fmla="*/ 667348 w 3184917"/>
                  <a:gd name="connsiteY87" fmla="*/ 3859481 h 4108863"/>
                  <a:gd name="connsiteX88" fmla="*/ 631722 w 3184917"/>
                  <a:gd name="connsiteY88" fmla="*/ 3823855 h 4108863"/>
                  <a:gd name="connsiteX89" fmla="*/ 584221 w 3184917"/>
                  <a:gd name="connsiteY89" fmla="*/ 3752603 h 4108863"/>
                  <a:gd name="connsiteX90" fmla="*/ 560470 w 3184917"/>
                  <a:gd name="connsiteY90" fmla="*/ 3716977 h 4108863"/>
                  <a:gd name="connsiteX91" fmla="*/ 536719 w 3184917"/>
                  <a:gd name="connsiteY91" fmla="*/ 3645725 h 4108863"/>
                  <a:gd name="connsiteX92" fmla="*/ 524844 w 3184917"/>
                  <a:gd name="connsiteY92" fmla="*/ 3610099 h 4108863"/>
                  <a:gd name="connsiteX93" fmla="*/ 501094 w 3184917"/>
                  <a:gd name="connsiteY93" fmla="*/ 3574473 h 4108863"/>
                  <a:gd name="connsiteX94" fmla="*/ 489218 w 3184917"/>
                  <a:gd name="connsiteY94" fmla="*/ 3538847 h 4108863"/>
                  <a:gd name="connsiteX95" fmla="*/ 441717 w 3184917"/>
                  <a:gd name="connsiteY95" fmla="*/ 3467595 h 4108863"/>
                  <a:gd name="connsiteX96" fmla="*/ 406091 w 3184917"/>
                  <a:gd name="connsiteY96" fmla="*/ 3360717 h 4108863"/>
                  <a:gd name="connsiteX97" fmla="*/ 394216 w 3184917"/>
                  <a:gd name="connsiteY97" fmla="*/ 3325091 h 4108863"/>
                  <a:gd name="connsiteX98" fmla="*/ 382340 w 3184917"/>
                  <a:gd name="connsiteY98" fmla="*/ 3289465 h 4108863"/>
                  <a:gd name="connsiteX99" fmla="*/ 370465 w 3184917"/>
                  <a:gd name="connsiteY99" fmla="*/ 3241964 h 4108863"/>
                  <a:gd name="connsiteX100" fmla="*/ 358590 w 3184917"/>
                  <a:gd name="connsiteY100" fmla="*/ 3182587 h 4108863"/>
                  <a:gd name="connsiteX101" fmla="*/ 334839 w 3184917"/>
                  <a:gd name="connsiteY101" fmla="*/ 3111335 h 4108863"/>
                  <a:gd name="connsiteX102" fmla="*/ 322964 w 3184917"/>
                  <a:gd name="connsiteY102" fmla="*/ 3075709 h 4108863"/>
                  <a:gd name="connsiteX103" fmla="*/ 287338 w 3184917"/>
                  <a:gd name="connsiteY103" fmla="*/ 3063834 h 4108863"/>
                  <a:gd name="connsiteX104" fmla="*/ 275462 w 3184917"/>
                  <a:gd name="connsiteY104" fmla="*/ 3028208 h 4108863"/>
                  <a:gd name="connsiteX105" fmla="*/ 239836 w 3184917"/>
                  <a:gd name="connsiteY105" fmla="*/ 2826328 h 4108863"/>
                  <a:gd name="connsiteX106" fmla="*/ 216086 w 3184917"/>
                  <a:gd name="connsiteY106" fmla="*/ 2671948 h 4108863"/>
                  <a:gd name="connsiteX107" fmla="*/ 204210 w 3184917"/>
                  <a:gd name="connsiteY107" fmla="*/ 2636322 h 4108863"/>
                  <a:gd name="connsiteX108" fmla="*/ 192335 w 3184917"/>
                  <a:gd name="connsiteY108" fmla="*/ 2553195 h 4108863"/>
                  <a:gd name="connsiteX109" fmla="*/ 180460 w 3184917"/>
                  <a:gd name="connsiteY109" fmla="*/ 2446317 h 4108863"/>
                  <a:gd name="connsiteX110" fmla="*/ 156709 w 3184917"/>
                  <a:gd name="connsiteY110" fmla="*/ 2327564 h 4108863"/>
                  <a:gd name="connsiteX111" fmla="*/ 144834 w 3184917"/>
                  <a:gd name="connsiteY111" fmla="*/ 2256312 h 4108863"/>
                  <a:gd name="connsiteX112" fmla="*/ 132958 w 3184917"/>
                  <a:gd name="connsiteY112" fmla="*/ 2220686 h 4108863"/>
                  <a:gd name="connsiteX113" fmla="*/ 109208 w 3184917"/>
                  <a:gd name="connsiteY113" fmla="*/ 2101933 h 4108863"/>
                  <a:gd name="connsiteX114" fmla="*/ 97332 w 3184917"/>
                  <a:gd name="connsiteY114" fmla="*/ 2054431 h 4108863"/>
                  <a:gd name="connsiteX115" fmla="*/ 73582 w 3184917"/>
                  <a:gd name="connsiteY115" fmla="*/ 1888177 h 4108863"/>
                  <a:gd name="connsiteX116" fmla="*/ 49831 w 3184917"/>
                  <a:gd name="connsiteY116" fmla="*/ 1816925 h 4108863"/>
                  <a:gd name="connsiteX117" fmla="*/ 73583 w 3184917"/>
                  <a:gd name="connsiteY117" fmla="*/ 1698171 h 4108863"/>
                  <a:gd name="connsiteX118" fmla="*/ 14205 w 3184917"/>
                  <a:gd name="connsiteY118" fmla="*/ 1318161 h 4108863"/>
                  <a:gd name="connsiteX119" fmla="*/ 2330 w 3184917"/>
                  <a:gd name="connsiteY119" fmla="*/ 1353787 h 4108863"/>
                  <a:gd name="connsiteX120" fmla="*/ 49831 w 3184917"/>
                  <a:gd name="connsiteY120" fmla="*/ 1318162 h 4108863"/>
                  <a:gd name="connsiteX121" fmla="*/ 109208 w 3184917"/>
                  <a:gd name="connsiteY121" fmla="*/ 617518 h 4108863"/>
                  <a:gd name="connsiteX0" fmla="*/ 98188 w 3185773"/>
                  <a:gd name="connsiteY0" fmla="*/ 617517 h 4108863"/>
                  <a:gd name="connsiteX1" fmla="*/ 110064 w 3185773"/>
                  <a:gd name="connsiteY1" fmla="*/ 534390 h 4108863"/>
                  <a:gd name="connsiteX2" fmla="*/ 133814 w 3185773"/>
                  <a:gd name="connsiteY2" fmla="*/ 463138 h 4108863"/>
                  <a:gd name="connsiteX3" fmla="*/ 193191 w 3185773"/>
                  <a:gd name="connsiteY3" fmla="*/ 356260 h 4108863"/>
                  <a:gd name="connsiteX4" fmla="*/ 264443 w 3185773"/>
                  <a:gd name="connsiteY4" fmla="*/ 308759 h 4108863"/>
                  <a:gd name="connsiteX5" fmla="*/ 323820 w 3185773"/>
                  <a:gd name="connsiteY5" fmla="*/ 249382 h 4108863"/>
                  <a:gd name="connsiteX6" fmla="*/ 359446 w 3185773"/>
                  <a:gd name="connsiteY6" fmla="*/ 213756 h 4108863"/>
                  <a:gd name="connsiteX7" fmla="*/ 430698 w 3185773"/>
                  <a:gd name="connsiteY7" fmla="*/ 166255 h 4108863"/>
                  <a:gd name="connsiteX8" fmla="*/ 466324 w 3185773"/>
                  <a:gd name="connsiteY8" fmla="*/ 142504 h 4108863"/>
                  <a:gd name="connsiteX9" fmla="*/ 501950 w 3185773"/>
                  <a:gd name="connsiteY9" fmla="*/ 118754 h 4108863"/>
                  <a:gd name="connsiteX10" fmla="*/ 573201 w 3185773"/>
                  <a:gd name="connsiteY10" fmla="*/ 95003 h 4108863"/>
                  <a:gd name="connsiteX11" fmla="*/ 620703 w 3185773"/>
                  <a:gd name="connsiteY11" fmla="*/ 83128 h 4108863"/>
                  <a:gd name="connsiteX12" fmla="*/ 691955 w 3185773"/>
                  <a:gd name="connsiteY12" fmla="*/ 59377 h 4108863"/>
                  <a:gd name="connsiteX13" fmla="*/ 763207 w 3185773"/>
                  <a:gd name="connsiteY13" fmla="*/ 35626 h 4108863"/>
                  <a:gd name="connsiteX14" fmla="*/ 798833 w 3185773"/>
                  <a:gd name="connsiteY14" fmla="*/ 23751 h 4108863"/>
                  <a:gd name="connsiteX15" fmla="*/ 834459 w 3185773"/>
                  <a:gd name="connsiteY15" fmla="*/ 11876 h 4108863"/>
                  <a:gd name="connsiteX16" fmla="*/ 988838 w 3185773"/>
                  <a:gd name="connsiteY16" fmla="*/ 0 h 4108863"/>
                  <a:gd name="connsiteX17" fmla="*/ 1440100 w 3185773"/>
                  <a:gd name="connsiteY17" fmla="*/ 11876 h 4108863"/>
                  <a:gd name="connsiteX18" fmla="*/ 1653856 w 3185773"/>
                  <a:gd name="connsiteY18" fmla="*/ 35626 h 4108863"/>
                  <a:gd name="connsiteX19" fmla="*/ 1701357 w 3185773"/>
                  <a:gd name="connsiteY19" fmla="*/ 47502 h 4108863"/>
                  <a:gd name="connsiteX20" fmla="*/ 2045742 w 3185773"/>
                  <a:gd name="connsiteY20" fmla="*/ 71252 h 4108863"/>
                  <a:gd name="connsiteX21" fmla="*/ 2140744 w 3185773"/>
                  <a:gd name="connsiteY21" fmla="*/ 83128 h 4108863"/>
                  <a:gd name="connsiteX22" fmla="*/ 2176370 w 3185773"/>
                  <a:gd name="connsiteY22" fmla="*/ 95003 h 4108863"/>
                  <a:gd name="connsiteX23" fmla="*/ 2223872 w 3185773"/>
                  <a:gd name="connsiteY23" fmla="*/ 106878 h 4108863"/>
                  <a:gd name="connsiteX24" fmla="*/ 2295124 w 3185773"/>
                  <a:gd name="connsiteY24" fmla="*/ 166255 h 4108863"/>
                  <a:gd name="connsiteX25" fmla="*/ 2402001 w 3185773"/>
                  <a:gd name="connsiteY25" fmla="*/ 261257 h 4108863"/>
                  <a:gd name="connsiteX26" fmla="*/ 2449503 w 3185773"/>
                  <a:gd name="connsiteY26" fmla="*/ 332509 h 4108863"/>
                  <a:gd name="connsiteX27" fmla="*/ 2473253 w 3185773"/>
                  <a:gd name="connsiteY27" fmla="*/ 368135 h 4108863"/>
                  <a:gd name="connsiteX28" fmla="*/ 2485129 w 3185773"/>
                  <a:gd name="connsiteY28" fmla="*/ 403761 h 4108863"/>
                  <a:gd name="connsiteX29" fmla="*/ 2544505 w 3185773"/>
                  <a:gd name="connsiteY29" fmla="*/ 475013 h 4108863"/>
                  <a:gd name="connsiteX30" fmla="*/ 2556381 w 3185773"/>
                  <a:gd name="connsiteY30" fmla="*/ 510639 h 4108863"/>
                  <a:gd name="connsiteX31" fmla="*/ 2580131 w 3185773"/>
                  <a:gd name="connsiteY31" fmla="*/ 546265 h 4108863"/>
                  <a:gd name="connsiteX32" fmla="*/ 2592007 w 3185773"/>
                  <a:gd name="connsiteY32" fmla="*/ 581891 h 4108863"/>
                  <a:gd name="connsiteX33" fmla="*/ 2627633 w 3185773"/>
                  <a:gd name="connsiteY33" fmla="*/ 665018 h 4108863"/>
                  <a:gd name="connsiteX34" fmla="*/ 2651383 w 3185773"/>
                  <a:gd name="connsiteY34" fmla="*/ 926276 h 4108863"/>
                  <a:gd name="connsiteX35" fmla="*/ 2663259 w 3185773"/>
                  <a:gd name="connsiteY35" fmla="*/ 1543792 h 4108863"/>
                  <a:gd name="connsiteX36" fmla="*/ 2710760 w 3185773"/>
                  <a:gd name="connsiteY36" fmla="*/ 1603169 h 4108863"/>
                  <a:gd name="connsiteX37" fmla="*/ 2793887 w 3185773"/>
                  <a:gd name="connsiteY37" fmla="*/ 1698172 h 4108863"/>
                  <a:gd name="connsiteX38" fmla="*/ 2829513 w 3185773"/>
                  <a:gd name="connsiteY38" fmla="*/ 1733798 h 4108863"/>
                  <a:gd name="connsiteX39" fmla="*/ 2888890 w 3185773"/>
                  <a:gd name="connsiteY39" fmla="*/ 1745673 h 4108863"/>
                  <a:gd name="connsiteX40" fmla="*/ 2924516 w 3185773"/>
                  <a:gd name="connsiteY40" fmla="*/ 1757548 h 4108863"/>
                  <a:gd name="connsiteX41" fmla="*/ 3067020 w 3185773"/>
                  <a:gd name="connsiteY41" fmla="*/ 1876302 h 4108863"/>
                  <a:gd name="connsiteX42" fmla="*/ 3126396 w 3185773"/>
                  <a:gd name="connsiteY42" fmla="*/ 1947554 h 4108863"/>
                  <a:gd name="connsiteX43" fmla="*/ 3138272 w 3185773"/>
                  <a:gd name="connsiteY43" fmla="*/ 1983179 h 4108863"/>
                  <a:gd name="connsiteX44" fmla="*/ 3162022 w 3185773"/>
                  <a:gd name="connsiteY44" fmla="*/ 2018805 h 4108863"/>
                  <a:gd name="connsiteX45" fmla="*/ 3185773 w 3185773"/>
                  <a:gd name="connsiteY45" fmla="*/ 2090057 h 4108863"/>
                  <a:gd name="connsiteX46" fmla="*/ 3173898 w 3185773"/>
                  <a:gd name="connsiteY46" fmla="*/ 2256312 h 4108863"/>
                  <a:gd name="connsiteX47" fmla="*/ 3150147 w 3185773"/>
                  <a:gd name="connsiteY47" fmla="*/ 2327564 h 4108863"/>
                  <a:gd name="connsiteX48" fmla="*/ 3126396 w 3185773"/>
                  <a:gd name="connsiteY48" fmla="*/ 2398816 h 4108863"/>
                  <a:gd name="connsiteX49" fmla="*/ 3114521 w 3185773"/>
                  <a:gd name="connsiteY49" fmla="*/ 2434442 h 4108863"/>
                  <a:gd name="connsiteX50" fmla="*/ 3090770 w 3185773"/>
                  <a:gd name="connsiteY50" fmla="*/ 2470068 h 4108863"/>
                  <a:gd name="connsiteX51" fmla="*/ 3078895 w 3185773"/>
                  <a:gd name="connsiteY51" fmla="*/ 2648198 h 4108863"/>
                  <a:gd name="connsiteX52" fmla="*/ 3007643 w 3185773"/>
                  <a:gd name="connsiteY52" fmla="*/ 2671948 h 4108863"/>
                  <a:gd name="connsiteX53" fmla="*/ 2829513 w 3185773"/>
                  <a:gd name="connsiteY53" fmla="*/ 2731325 h 4108863"/>
                  <a:gd name="connsiteX54" fmla="*/ 2758261 w 3185773"/>
                  <a:gd name="connsiteY54" fmla="*/ 2755076 h 4108863"/>
                  <a:gd name="connsiteX55" fmla="*/ 2722635 w 3185773"/>
                  <a:gd name="connsiteY55" fmla="*/ 2778826 h 4108863"/>
                  <a:gd name="connsiteX56" fmla="*/ 2615757 w 3185773"/>
                  <a:gd name="connsiteY56" fmla="*/ 2814452 h 4108863"/>
                  <a:gd name="connsiteX57" fmla="*/ 2580131 w 3185773"/>
                  <a:gd name="connsiteY57" fmla="*/ 2826328 h 4108863"/>
                  <a:gd name="connsiteX58" fmla="*/ 2544505 w 3185773"/>
                  <a:gd name="connsiteY58" fmla="*/ 2838203 h 4108863"/>
                  <a:gd name="connsiteX59" fmla="*/ 2473253 w 3185773"/>
                  <a:gd name="connsiteY59" fmla="*/ 2885704 h 4108863"/>
                  <a:gd name="connsiteX60" fmla="*/ 2437627 w 3185773"/>
                  <a:gd name="connsiteY60" fmla="*/ 2909455 h 4108863"/>
                  <a:gd name="connsiteX61" fmla="*/ 2402001 w 3185773"/>
                  <a:gd name="connsiteY61" fmla="*/ 2921330 h 4108863"/>
                  <a:gd name="connsiteX62" fmla="*/ 2330750 w 3185773"/>
                  <a:gd name="connsiteY62" fmla="*/ 2956956 h 4108863"/>
                  <a:gd name="connsiteX63" fmla="*/ 2259498 w 3185773"/>
                  <a:gd name="connsiteY63" fmla="*/ 3016333 h 4108863"/>
                  <a:gd name="connsiteX64" fmla="*/ 2235747 w 3185773"/>
                  <a:gd name="connsiteY64" fmla="*/ 3051959 h 4108863"/>
                  <a:gd name="connsiteX65" fmla="*/ 2211996 w 3185773"/>
                  <a:gd name="connsiteY65" fmla="*/ 3194463 h 4108863"/>
                  <a:gd name="connsiteX66" fmla="*/ 2164495 w 3185773"/>
                  <a:gd name="connsiteY66" fmla="*/ 3301341 h 4108863"/>
                  <a:gd name="connsiteX67" fmla="*/ 2105118 w 3185773"/>
                  <a:gd name="connsiteY67" fmla="*/ 3479470 h 4108863"/>
                  <a:gd name="connsiteX68" fmla="*/ 2093243 w 3185773"/>
                  <a:gd name="connsiteY68" fmla="*/ 3515096 h 4108863"/>
                  <a:gd name="connsiteX69" fmla="*/ 2081368 w 3185773"/>
                  <a:gd name="connsiteY69" fmla="*/ 3550722 h 4108863"/>
                  <a:gd name="connsiteX70" fmla="*/ 2057617 w 3185773"/>
                  <a:gd name="connsiteY70" fmla="*/ 3645725 h 4108863"/>
                  <a:gd name="connsiteX71" fmla="*/ 1986365 w 3185773"/>
                  <a:gd name="connsiteY71" fmla="*/ 3764478 h 4108863"/>
                  <a:gd name="connsiteX72" fmla="*/ 1962614 w 3185773"/>
                  <a:gd name="connsiteY72" fmla="*/ 3800104 h 4108863"/>
                  <a:gd name="connsiteX73" fmla="*/ 1950739 w 3185773"/>
                  <a:gd name="connsiteY73" fmla="*/ 3835730 h 4108863"/>
                  <a:gd name="connsiteX74" fmla="*/ 1938864 w 3185773"/>
                  <a:gd name="connsiteY74" fmla="*/ 3883231 h 4108863"/>
                  <a:gd name="connsiteX75" fmla="*/ 1855737 w 3185773"/>
                  <a:gd name="connsiteY75" fmla="*/ 3990109 h 4108863"/>
                  <a:gd name="connsiteX76" fmla="*/ 1843861 w 3185773"/>
                  <a:gd name="connsiteY76" fmla="*/ 4025735 h 4108863"/>
                  <a:gd name="connsiteX77" fmla="*/ 1808235 w 3185773"/>
                  <a:gd name="connsiteY77" fmla="*/ 4037611 h 4108863"/>
                  <a:gd name="connsiteX78" fmla="*/ 1772609 w 3185773"/>
                  <a:gd name="connsiteY78" fmla="*/ 4061361 h 4108863"/>
                  <a:gd name="connsiteX79" fmla="*/ 1701357 w 3185773"/>
                  <a:gd name="connsiteY79" fmla="*/ 4085112 h 4108863"/>
                  <a:gd name="connsiteX80" fmla="*/ 1594479 w 3185773"/>
                  <a:gd name="connsiteY80" fmla="*/ 4108863 h 4108863"/>
                  <a:gd name="connsiteX81" fmla="*/ 1060090 w 3185773"/>
                  <a:gd name="connsiteY81" fmla="*/ 4096987 h 4108863"/>
                  <a:gd name="connsiteX82" fmla="*/ 988838 w 3185773"/>
                  <a:gd name="connsiteY82" fmla="*/ 4073237 h 4108863"/>
                  <a:gd name="connsiteX83" fmla="*/ 917586 w 3185773"/>
                  <a:gd name="connsiteY83" fmla="*/ 4037611 h 4108863"/>
                  <a:gd name="connsiteX84" fmla="*/ 846334 w 3185773"/>
                  <a:gd name="connsiteY84" fmla="*/ 4001985 h 4108863"/>
                  <a:gd name="connsiteX85" fmla="*/ 810708 w 3185773"/>
                  <a:gd name="connsiteY85" fmla="*/ 3978234 h 4108863"/>
                  <a:gd name="connsiteX86" fmla="*/ 739456 w 3185773"/>
                  <a:gd name="connsiteY86" fmla="*/ 3942608 h 4108863"/>
                  <a:gd name="connsiteX87" fmla="*/ 668204 w 3185773"/>
                  <a:gd name="connsiteY87" fmla="*/ 3859481 h 4108863"/>
                  <a:gd name="connsiteX88" fmla="*/ 632578 w 3185773"/>
                  <a:gd name="connsiteY88" fmla="*/ 3823855 h 4108863"/>
                  <a:gd name="connsiteX89" fmla="*/ 585077 w 3185773"/>
                  <a:gd name="connsiteY89" fmla="*/ 3752603 h 4108863"/>
                  <a:gd name="connsiteX90" fmla="*/ 561326 w 3185773"/>
                  <a:gd name="connsiteY90" fmla="*/ 3716977 h 4108863"/>
                  <a:gd name="connsiteX91" fmla="*/ 537575 w 3185773"/>
                  <a:gd name="connsiteY91" fmla="*/ 3645725 h 4108863"/>
                  <a:gd name="connsiteX92" fmla="*/ 525700 w 3185773"/>
                  <a:gd name="connsiteY92" fmla="*/ 3610099 h 4108863"/>
                  <a:gd name="connsiteX93" fmla="*/ 501950 w 3185773"/>
                  <a:gd name="connsiteY93" fmla="*/ 3574473 h 4108863"/>
                  <a:gd name="connsiteX94" fmla="*/ 490074 w 3185773"/>
                  <a:gd name="connsiteY94" fmla="*/ 3538847 h 4108863"/>
                  <a:gd name="connsiteX95" fmla="*/ 442573 w 3185773"/>
                  <a:gd name="connsiteY95" fmla="*/ 3467595 h 4108863"/>
                  <a:gd name="connsiteX96" fmla="*/ 406947 w 3185773"/>
                  <a:gd name="connsiteY96" fmla="*/ 3360717 h 4108863"/>
                  <a:gd name="connsiteX97" fmla="*/ 395072 w 3185773"/>
                  <a:gd name="connsiteY97" fmla="*/ 3325091 h 4108863"/>
                  <a:gd name="connsiteX98" fmla="*/ 383196 w 3185773"/>
                  <a:gd name="connsiteY98" fmla="*/ 3289465 h 4108863"/>
                  <a:gd name="connsiteX99" fmla="*/ 371321 w 3185773"/>
                  <a:gd name="connsiteY99" fmla="*/ 3241964 h 4108863"/>
                  <a:gd name="connsiteX100" fmla="*/ 359446 w 3185773"/>
                  <a:gd name="connsiteY100" fmla="*/ 3182587 h 4108863"/>
                  <a:gd name="connsiteX101" fmla="*/ 335695 w 3185773"/>
                  <a:gd name="connsiteY101" fmla="*/ 3111335 h 4108863"/>
                  <a:gd name="connsiteX102" fmla="*/ 323820 w 3185773"/>
                  <a:gd name="connsiteY102" fmla="*/ 3075709 h 4108863"/>
                  <a:gd name="connsiteX103" fmla="*/ 288194 w 3185773"/>
                  <a:gd name="connsiteY103" fmla="*/ 3063834 h 4108863"/>
                  <a:gd name="connsiteX104" fmla="*/ 276318 w 3185773"/>
                  <a:gd name="connsiteY104" fmla="*/ 3028208 h 4108863"/>
                  <a:gd name="connsiteX105" fmla="*/ 240692 w 3185773"/>
                  <a:gd name="connsiteY105" fmla="*/ 2826328 h 4108863"/>
                  <a:gd name="connsiteX106" fmla="*/ 216942 w 3185773"/>
                  <a:gd name="connsiteY106" fmla="*/ 2671948 h 4108863"/>
                  <a:gd name="connsiteX107" fmla="*/ 205066 w 3185773"/>
                  <a:gd name="connsiteY107" fmla="*/ 2636322 h 4108863"/>
                  <a:gd name="connsiteX108" fmla="*/ 193191 w 3185773"/>
                  <a:gd name="connsiteY108" fmla="*/ 2553195 h 4108863"/>
                  <a:gd name="connsiteX109" fmla="*/ 181316 w 3185773"/>
                  <a:gd name="connsiteY109" fmla="*/ 2446317 h 4108863"/>
                  <a:gd name="connsiteX110" fmla="*/ 157565 w 3185773"/>
                  <a:gd name="connsiteY110" fmla="*/ 2327564 h 4108863"/>
                  <a:gd name="connsiteX111" fmla="*/ 145690 w 3185773"/>
                  <a:gd name="connsiteY111" fmla="*/ 2256312 h 4108863"/>
                  <a:gd name="connsiteX112" fmla="*/ 133814 w 3185773"/>
                  <a:gd name="connsiteY112" fmla="*/ 2220686 h 4108863"/>
                  <a:gd name="connsiteX113" fmla="*/ 110064 w 3185773"/>
                  <a:gd name="connsiteY113" fmla="*/ 2101933 h 4108863"/>
                  <a:gd name="connsiteX114" fmla="*/ 98188 w 3185773"/>
                  <a:gd name="connsiteY114" fmla="*/ 2054431 h 4108863"/>
                  <a:gd name="connsiteX115" fmla="*/ 74438 w 3185773"/>
                  <a:gd name="connsiteY115" fmla="*/ 1888177 h 4108863"/>
                  <a:gd name="connsiteX116" fmla="*/ 50687 w 3185773"/>
                  <a:gd name="connsiteY116" fmla="*/ 1816925 h 4108863"/>
                  <a:gd name="connsiteX117" fmla="*/ 74439 w 3185773"/>
                  <a:gd name="connsiteY117" fmla="*/ 1698171 h 4108863"/>
                  <a:gd name="connsiteX118" fmla="*/ 15061 w 3185773"/>
                  <a:gd name="connsiteY118" fmla="*/ 1318161 h 4108863"/>
                  <a:gd name="connsiteX119" fmla="*/ 3186 w 3185773"/>
                  <a:gd name="connsiteY119" fmla="*/ 1353787 h 4108863"/>
                  <a:gd name="connsiteX120" fmla="*/ 62562 w 3185773"/>
                  <a:gd name="connsiteY120" fmla="*/ 1045030 h 4108863"/>
                  <a:gd name="connsiteX121" fmla="*/ 110064 w 3185773"/>
                  <a:gd name="connsiteY121" fmla="*/ 617518 h 4108863"/>
                  <a:gd name="connsiteX0" fmla="*/ 89828 w 3177413"/>
                  <a:gd name="connsiteY0" fmla="*/ 617517 h 4108863"/>
                  <a:gd name="connsiteX1" fmla="*/ 101704 w 3177413"/>
                  <a:gd name="connsiteY1" fmla="*/ 534390 h 4108863"/>
                  <a:gd name="connsiteX2" fmla="*/ 125454 w 3177413"/>
                  <a:gd name="connsiteY2" fmla="*/ 463138 h 4108863"/>
                  <a:gd name="connsiteX3" fmla="*/ 184831 w 3177413"/>
                  <a:gd name="connsiteY3" fmla="*/ 356260 h 4108863"/>
                  <a:gd name="connsiteX4" fmla="*/ 256083 w 3177413"/>
                  <a:gd name="connsiteY4" fmla="*/ 308759 h 4108863"/>
                  <a:gd name="connsiteX5" fmla="*/ 315460 w 3177413"/>
                  <a:gd name="connsiteY5" fmla="*/ 249382 h 4108863"/>
                  <a:gd name="connsiteX6" fmla="*/ 351086 w 3177413"/>
                  <a:gd name="connsiteY6" fmla="*/ 213756 h 4108863"/>
                  <a:gd name="connsiteX7" fmla="*/ 422338 w 3177413"/>
                  <a:gd name="connsiteY7" fmla="*/ 166255 h 4108863"/>
                  <a:gd name="connsiteX8" fmla="*/ 457964 w 3177413"/>
                  <a:gd name="connsiteY8" fmla="*/ 142504 h 4108863"/>
                  <a:gd name="connsiteX9" fmla="*/ 493590 w 3177413"/>
                  <a:gd name="connsiteY9" fmla="*/ 118754 h 4108863"/>
                  <a:gd name="connsiteX10" fmla="*/ 564841 w 3177413"/>
                  <a:gd name="connsiteY10" fmla="*/ 95003 h 4108863"/>
                  <a:gd name="connsiteX11" fmla="*/ 612343 w 3177413"/>
                  <a:gd name="connsiteY11" fmla="*/ 83128 h 4108863"/>
                  <a:gd name="connsiteX12" fmla="*/ 683595 w 3177413"/>
                  <a:gd name="connsiteY12" fmla="*/ 59377 h 4108863"/>
                  <a:gd name="connsiteX13" fmla="*/ 754847 w 3177413"/>
                  <a:gd name="connsiteY13" fmla="*/ 35626 h 4108863"/>
                  <a:gd name="connsiteX14" fmla="*/ 790473 w 3177413"/>
                  <a:gd name="connsiteY14" fmla="*/ 23751 h 4108863"/>
                  <a:gd name="connsiteX15" fmla="*/ 826099 w 3177413"/>
                  <a:gd name="connsiteY15" fmla="*/ 11876 h 4108863"/>
                  <a:gd name="connsiteX16" fmla="*/ 980478 w 3177413"/>
                  <a:gd name="connsiteY16" fmla="*/ 0 h 4108863"/>
                  <a:gd name="connsiteX17" fmla="*/ 1431740 w 3177413"/>
                  <a:gd name="connsiteY17" fmla="*/ 11876 h 4108863"/>
                  <a:gd name="connsiteX18" fmla="*/ 1645496 w 3177413"/>
                  <a:gd name="connsiteY18" fmla="*/ 35626 h 4108863"/>
                  <a:gd name="connsiteX19" fmla="*/ 1692997 w 3177413"/>
                  <a:gd name="connsiteY19" fmla="*/ 47502 h 4108863"/>
                  <a:gd name="connsiteX20" fmla="*/ 2037382 w 3177413"/>
                  <a:gd name="connsiteY20" fmla="*/ 71252 h 4108863"/>
                  <a:gd name="connsiteX21" fmla="*/ 2132384 w 3177413"/>
                  <a:gd name="connsiteY21" fmla="*/ 83128 h 4108863"/>
                  <a:gd name="connsiteX22" fmla="*/ 2168010 w 3177413"/>
                  <a:gd name="connsiteY22" fmla="*/ 95003 h 4108863"/>
                  <a:gd name="connsiteX23" fmla="*/ 2215512 w 3177413"/>
                  <a:gd name="connsiteY23" fmla="*/ 106878 h 4108863"/>
                  <a:gd name="connsiteX24" fmla="*/ 2286764 w 3177413"/>
                  <a:gd name="connsiteY24" fmla="*/ 166255 h 4108863"/>
                  <a:gd name="connsiteX25" fmla="*/ 2393641 w 3177413"/>
                  <a:gd name="connsiteY25" fmla="*/ 261257 h 4108863"/>
                  <a:gd name="connsiteX26" fmla="*/ 2441143 w 3177413"/>
                  <a:gd name="connsiteY26" fmla="*/ 332509 h 4108863"/>
                  <a:gd name="connsiteX27" fmla="*/ 2464893 w 3177413"/>
                  <a:gd name="connsiteY27" fmla="*/ 368135 h 4108863"/>
                  <a:gd name="connsiteX28" fmla="*/ 2476769 w 3177413"/>
                  <a:gd name="connsiteY28" fmla="*/ 403761 h 4108863"/>
                  <a:gd name="connsiteX29" fmla="*/ 2536145 w 3177413"/>
                  <a:gd name="connsiteY29" fmla="*/ 475013 h 4108863"/>
                  <a:gd name="connsiteX30" fmla="*/ 2548021 w 3177413"/>
                  <a:gd name="connsiteY30" fmla="*/ 510639 h 4108863"/>
                  <a:gd name="connsiteX31" fmla="*/ 2571771 w 3177413"/>
                  <a:gd name="connsiteY31" fmla="*/ 546265 h 4108863"/>
                  <a:gd name="connsiteX32" fmla="*/ 2583647 w 3177413"/>
                  <a:gd name="connsiteY32" fmla="*/ 581891 h 4108863"/>
                  <a:gd name="connsiteX33" fmla="*/ 2619273 w 3177413"/>
                  <a:gd name="connsiteY33" fmla="*/ 665018 h 4108863"/>
                  <a:gd name="connsiteX34" fmla="*/ 2643023 w 3177413"/>
                  <a:gd name="connsiteY34" fmla="*/ 926276 h 4108863"/>
                  <a:gd name="connsiteX35" fmla="*/ 2654899 w 3177413"/>
                  <a:gd name="connsiteY35" fmla="*/ 1543792 h 4108863"/>
                  <a:gd name="connsiteX36" fmla="*/ 2702400 w 3177413"/>
                  <a:gd name="connsiteY36" fmla="*/ 1603169 h 4108863"/>
                  <a:gd name="connsiteX37" fmla="*/ 2785527 w 3177413"/>
                  <a:gd name="connsiteY37" fmla="*/ 1698172 h 4108863"/>
                  <a:gd name="connsiteX38" fmla="*/ 2821153 w 3177413"/>
                  <a:gd name="connsiteY38" fmla="*/ 1733798 h 4108863"/>
                  <a:gd name="connsiteX39" fmla="*/ 2880530 w 3177413"/>
                  <a:gd name="connsiteY39" fmla="*/ 1745673 h 4108863"/>
                  <a:gd name="connsiteX40" fmla="*/ 2916156 w 3177413"/>
                  <a:gd name="connsiteY40" fmla="*/ 1757548 h 4108863"/>
                  <a:gd name="connsiteX41" fmla="*/ 3058660 w 3177413"/>
                  <a:gd name="connsiteY41" fmla="*/ 1876302 h 4108863"/>
                  <a:gd name="connsiteX42" fmla="*/ 3118036 w 3177413"/>
                  <a:gd name="connsiteY42" fmla="*/ 1947554 h 4108863"/>
                  <a:gd name="connsiteX43" fmla="*/ 3129912 w 3177413"/>
                  <a:gd name="connsiteY43" fmla="*/ 1983179 h 4108863"/>
                  <a:gd name="connsiteX44" fmla="*/ 3153662 w 3177413"/>
                  <a:gd name="connsiteY44" fmla="*/ 2018805 h 4108863"/>
                  <a:gd name="connsiteX45" fmla="*/ 3177413 w 3177413"/>
                  <a:gd name="connsiteY45" fmla="*/ 2090057 h 4108863"/>
                  <a:gd name="connsiteX46" fmla="*/ 3165538 w 3177413"/>
                  <a:gd name="connsiteY46" fmla="*/ 2256312 h 4108863"/>
                  <a:gd name="connsiteX47" fmla="*/ 3141787 w 3177413"/>
                  <a:gd name="connsiteY47" fmla="*/ 2327564 h 4108863"/>
                  <a:gd name="connsiteX48" fmla="*/ 3118036 w 3177413"/>
                  <a:gd name="connsiteY48" fmla="*/ 2398816 h 4108863"/>
                  <a:gd name="connsiteX49" fmla="*/ 3106161 w 3177413"/>
                  <a:gd name="connsiteY49" fmla="*/ 2434442 h 4108863"/>
                  <a:gd name="connsiteX50" fmla="*/ 3082410 w 3177413"/>
                  <a:gd name="connsiteY50" fmla="*/ 2470068 h 4108863"/>
                  <a:gd name="connsiteX51" fmla="*/ 3070535 w 3177413"/>
                  <a:gd name="connsiteY51" fmla="*/ 2648198 h 4108863"/>
                  <a:gd name="connsiteX52" fmla="*/ 2999283 w 3177413"/>
                  <a:gd name="connsiteY52" fmla="*/ 2671948 h 4108863"/>
                  <a:gd name="connsiteX53" fmla="*/ 2821153 w 3177413"/>
                  <a:gd name="connsiteY53" fmla="*/ 2731325 h 4108863"/>
                  <a:gd name="connsiteX54" fmla="*/ 2749901 w 3177413"/>
                  <a:gd name="connsiteY54" fmla="*/ 2755076 h 4108863"/>
                  <a:gd name="connsiteX55" fmla="*/ 2714275 w 3177413"/>
                  <a:gd name="connsiteY55" fmla="*/ 2778826 h 4108863"/>
                  <a:gd name="connsiteX56" fmla="*/ 2607397 w 3177413"/>
                  <a:gd name="connsiteY56" fmla="*/ 2814452 h 4108863"/>
                  <a:gd name="connsiteX57" fmla="*/ 2571771 w 3177413"/>
                  <a:gd name="connsiteY57" fmla="*/ 2826328 h 4108863"/>
                  <a:gd name="connsiteX58" fmla="*/ 2536145 w 3177413"/>
                  <a:gd name="connsiteY58" fmla="*/ 2838203 h 4108863"/>
                  <a:gd name="connsiteX59" fmla="*/ 2464893 w 3177413"/>
                  <a:gd name="connsiteY59" fmla="*/ 2885704 h 4108863"/>
                  <a:gd name="connsiteX60" fmla="*/ 2429267 w 3177413"/>
                  <a:gd name="connsiteY60" fmla="*/ 2909455 h 4108863"/>
                  <a:gd name="connsiteX61" fmla="*/ 2393641 w 3177413"/>
                  <a:gd name="connsiteY61" fmla="*/ 2921330 h 4108863"/>
                  <a:gd name="connsiteX62" fmla="*/ 2322390 w 3177413"/>
                  <a:gd name="connsiteY62" fmla="*/ 2956956 h 4108863"/>
                  <a:gd name="connsiteX63" fmla="*/ 2251138 w 3177413"/>
                  <a:gd name="connsiteY63" fmla="*/ 3016333 h 4108863"/>
                  <a:gd name="connsiteX64" fmla="*/ 2227387 w 3177413"/>
                  <a:gd name="connsiteY64" fmla="*/ 3051959 h 4108863"/>
                  <a:gd name="connsiteX65" fmla="*/ 2203636 w 3177413"/>
                  <a:gd name="connsiteY65" fmla="*/ 3194463 h 4108863"/>
                  <a:gd name="connsiteX66" fmla="*/ 2156135 w 3177413"/>
                  <a:gd name="connsiteY66" fmla="*/ 3301341 h 4108863"/>
                  <a:gd name="connsiteX67" fmla="*/ 2096758 w 3177413"/>
                  <a:gd name="connsiteY67" fmla="*/ 3479470 h 4108863"/>
                  <a:gd name="connsiteX68" fmla="*/ 2084883 w 3177413"/>
                  <a:gd name="connsiteY68" fmla="*/ 3515096 h 4108863"/>
                  <a:gd name="connsiteX69" fmla="*/ 2073008 w 3177413"/>
                  <a:gd name="connsiteY69" fmla="*/ 3550722 h 4108863"/>
                  <a:gd name="connsiteX70" fmla="*/ 2049257 w 3177413"/>
                  <a:gd name="connsiteY70" fmla="*/ 3645725 h 4108863"/>
                  <a:gd name="connsiteX71" fmla="*/ 1978005 w 3177413"/>
                  <a:gd name="connsiteY71" fmla="*/ 3764478 h 4108863"/>
                  <a:gd name="connsiteX72" fmla="*/ 1954254 w 3177413"/>
                  <a:gd name="connsiteY72" fmla="*/ 3800104 h 4108863"/>
                  <a:gd name="connsiteX73" fmla="*/ 1942379 w 3177413"/>
                  <a:gd name="connsiteY73" fmla="*/ 3835730 h 4108863"/>
                  <a:gd name="connsiteX74" fmla="*/ 1930504 w 3177413"/>
                  <a:gd name="connsiteY74" fmla="*/ 3883231 h 4108863"/>
                  <a:gd name="connsiteX75" fmla="*/ 1847377 w 3177413"/>
                  <a:gd name="connsiteY75" fmla="*/ 3990109 h 4108863"/>
                  <a:gd name="connsiteX76" fmla="*/ 1835501 w 3177413"/>
                  <a:gd name="connsiteY76" fmla="*/ 4025735 h 4108863"/>
                  <a:gd name="connsiteX77" fmla="*/ 1799875 w 3177413"/>
                  <a:gd name="connsiteY77" fmla="*/ 4037611 h 4108863"/>
                  <a:gd name="connsiteX78" fmla="*/ 1764249 w 3177413"/>
                  <a:gd name="connsiteY78" fmla="*/ 4061361 h 4108863"/>
                  <a:gd name="connsiteX79" fmla="*/ 1692997 w 3177413"/>
                  <a:gd name="connsiteY79" fmla="*/ 4085112 h 4108863"/>
                  <a:gd name="connsiteX80" fmla="*/ 1586119 w 3177413"/>
                  <a:gd name="connsiteY80" fmla="*/ 4108863 h 4108863"/>
                  <a:gd name="connsiteX81" fmla="*/ 1051730 w 3177413"/>
                  <a:gd name="connsiteY81" fmla="*/ 4096987 h 4108863"/>
                  <a:gd name="connsiteX82" fmla="*/ 980478 w 3177413"/>
                  <a:gd name="connsiteY82" fmla="*/ 4073237 h 4108863"/>
                  <a:gd name="connsiteX83" fmla="*/ 909226 w 3177413"/>
                  <a:gd name="connsiteY83" fmla="*/ 4037611 h 4108863"/>
                  <a:gd name="connsiteX84" fmla="*/ 837974 w 3177413"/>
                  <a:gd name="connsiteY84" fmla="*/ 4001985 h 4108863"/>
                  <a:gd name="connsiteX85" fmla="*/ 802348 w 3177413"/>
                  <a:gd name="connsiteY85" fmla="*/ 3978234 h 4108863"/>
                  <a:gd name="connsiteX86" fmla="*/ 731096 w 3177413"/>
                  <a:gd name="connsiteY86" fmla="*/ 3942608 h 4108863"/>
                  <a:gd name="connsiteX87" fmla="*/ 659844 w 3177413"/>
                  <a:gd name="connsiteY87" fmla="*/ 3859481 h 4108863"/>
                  <a:gd name="connsiteX88" fmla="*/ 624218 w 3177413"/>
                  <a:gd name="connsiteY88" fmla="*/ 3823855 h 4108863"/>
                  <a:gd name="connsiteX89" fmla="*/ 576717 w 3177413"/>
                  <a:gd name="connsiteY89" fmla="*/ 3752603 h 4108863"/>
                  <a:gd name="connsiteX90" fmla="*/ 552966 w 3177413"/>
                  <a:gd name="connsiteY90" fmla="*/ 3716977 h 4108863"/>
                  <a:gd name="connsiteX91" fmla="*/ 529215 w 3177413"/>
                  <a:gd name="connsiteY91" fmla="*/ 3645725 h 4108863"/>
                  <a:gd name="connsiteX92" fmla="*/ 517340 w 3177413"/>
                  <a:gd name="connsiteY92" fmla="*/ 3610099 h 4108863"/>
                  <a:gd name="connsiteX93" fmla="*/ 493590 w 3177413"/>
                  <a:gd name="connsiteY93" fmla="*/ 3574473 h 4108863"/>
                  <a:gd name="connsiteX94" fmla="*/ 481714 w 3177413"/>
                  <a:gd name="connsiteY94" fmla="*/ 3538847 h 4108863"/>
                  <a:gd name="connsiteX95" fmla="*/ 434213 w 3177413"/>
                  <a:gd name="connsiteY95" fmla="*/ 3467595 h 4108863"/>
                  <a:gd name="connsiteX96" fmla="*/ 398587 w 3177413"/>
                  <a:gd name="connsiteY96" fmla="*/ 3360717 h 4108863"/>
                  <a:gd name="connsiteX97" fmla="*/ 386712 w 3177413"/>
                  <a:gd name="connsiteY97" fmla="*/ 3325091 h 4108863"/>
                  <a:gd name="connsiteX98" fmla="*/ 374836 w 3177413"/>
                  <a:gd name="connsiteY98" fmla="*/ 3289465 h 4108863"/>
                  <a:gd name="connsiteX99" fmla="*/ 362961 w 3177413"/>
                  <a:gd name="connsiteY99" fmla="*/ 3241964 h 4108863"/>
                  <a:gd name="connsiteX100" fmla="*/ 351086 w 3177413"/>
                  <a:gd name="connsiteY100" fmla="*/ 3182587 h 4108863"/>
                  <a:gd name="connsiteX101" fmla="*/ 327335 w 3177413"/>
                  <a:gd name="connsiteY101" fmla="*/ 3111335 h 4108863"/>
                  <a:gd name="connsiteX102" fmla="*/ 315460 w 3177413"/>
                  <a:gd name="connsiteY102" fmla="*/ 3075709 h 4108863"/>
                  <a:gd name="connsiteX103" fmla="*/ 279834 w 3177413"/>
                  <a:gd name="connsiteY103" fmla="*/ 3063834 h 4108863"/>
                  <a:gd name="connsiteX104" fmla="*/ 267958 w 3177413"/>
                  <a:gd name="connsiteY104" fmla="*/ 3028208 h 4108863"/>
                  <a:gd name="connsiteX105" fmla="*/ 232332 w 3177413"/>
                  <a:gd name="connsiteY105" fmla="*/ 2826328 h 4108863"/>
                  <a:gd name="connsiteX106" fmla="*/ 208582 w 3177413"/>
                  <a:gd name="connsiteY106" fmla="*/ 2671948 h 4108863"/>
                  <a:gd name="connsiteX107" fmla="*/ 196706 w 3177413"/>
                  <a:gd name="connsiteY107" fmla="*/ 2636322 h 4108863"/>
                  <a:gd name="connsiteX108" fmla="*/ 184831 w 3177413"/>
                  <a:gd name="connsiteY108" fmla="*/ 2553195 h 4108863"/>
                  <a:gd name="connsiteX109" fmla="*/ 172956 w 3177413"/>
                  <a:gd name="connsiteY109" fmla="*/ 2446317 h 4108863"/>
                  <a:gd name="connsiteX110" fmla="*/ 149205 w 3177413"/>
                  <a:gd name="connsiteY110" fmla="*/ 2327564 h 4108863"/>
                  <a:gd name="connsiteX111" fmla="*/ 137330 w 3177413"/>
                  <a:gd name="connsiteY111" fmla="*/ 2256312 h 4108863"/>
                  <a:gd name="connsiteX112" fmla="*/ 125454 w 3177413"/>
                  <a:gd name="connsiteY112" fmla="*/ 2220686 h 4108863"/>
                  <a:gd name="connsiteX113" fmla="*/ 101704 w 3177413"/>
                  <a:gd name="connsiteY113" fmla="*/ 2101933 h 4108863"/>
                  <a:gd name="connsiteX114" fmla="*/ 89828 w 3177413"/>
                  <a:gd name="connsiteY114" fmla="*/ 2054431 h 4108863"/>
                  <a:gd name="connsiteX115" fmla="*/ 66078 w 3177413"/>
                  <a:gd name="connsiteY115" fmla="*/ 1888177 h 4108863"/>
                  <a:gd name="connsiteX116" fmla="*/ 42327 w 3177413"/>
                  <a:gd name="connsiteY116" fmla="*/ 1816925 h 4108863"/>
                  <a:gd name="connsiteX117" fmla="*/ 66079 w 3177413"/>
                  <a:gd name="connsiteY117" fmla="*/ 1698171 h 4108863"/>
                  <a:gd name="connsiteX118" fmla="*/ 6701 w 3177413"/>
                  <a:gd name="connsiteY118" fmla="*/ 1318161 h 4108863"/>
                  <a:gd name="connsiteX119" fmla="*/ 6701 w 3177413"/>
                  <a:gd name="connsiteY119" fmla="*/ 1425039 h 4108863"/>
                  <a:gd name="connsiteX120" fmla="*/ 54202 w 3177413"/>
                  <a:gd name="connsiteY120" fmla="*/ 1045030 h 4108863"/>
                  <a:gd name="connsiteX121" fmla="*/ 101704 w 3177413"/>
                  <a:gd name="connsiteY121" fmla="*/ 617518 h 4108863"/>
                  <a:gd name="connsiteX0" fmla="*/ 85738 w 3173323"/>
                  <a:gd name="connsiteY0" fmla="*/ 617517 h 4108863"/>
                  <a:gd name="connsiteX1" fmla="*/ 97614 w 3173323"/>
                  <a:gd name="connsiteY1" fmla="*/ 534390 h 4108863"/>
                  <a:gd name="connsiteX2" fmla="*/ 121364 w 3173323"/>
                  <a:gd name="connsiteY2" fmla="*/ 463138 h 4108863"/>
                  <a:gd name="connsiteX3" fmla="*/ 180741 w 3173323"/>
                  <a:gd name="connsiteY3" fmla="*/ 356260 h 4108863"/>
                  <a:gd name="connsiteX4" fmla="*/ 251993 w 3173323"/>
                  <a:gd name="connsiteY4" fmla="*/ 308759 h 4108863"/>
                  <a:gd name="connsiteX5" fmla="*/ 311370 w 3173323"/>
                  <a:gd name="connsiteY5" fmla="*/ 249382 h 4108863"/>
                  <a:gd name="connsiteX6" fmla="*/ 346996 w 3173323"/>
                  <a:gd name="connsiteY6" fmla="*/ 213756 h 4108863"/>
                  <a:gd name="connsiteX7" fmla="*/ 418248 w 3173323"/>
                  <a:gd name="connsiteY7" fmla="*/ 166255 h 4108863"/>
                  <a:gd name="connsiteX8" fmla="*/ 453874 w 3173323"/>
                  <a:gd name="connsiteY8" fmla="*/ 142504 h 4108863"/>
                  <a:gd name="connsiteX9" fmla="*/ 489500 w 3173323"/>
                  <a:gd name="connsiteY9" fmla="*/ 118754 h 4108863"/>
                  <a:gd name="connsiteX10" fmla="*/ 560751 w 3173323"/>
                  <a:gd name="connsiteY10" fmla="*/ 95003 h 4108863"/>
                  <a:gd name="connsiteX11" fmla="*/ 608253 w 3173323"/>
                  <a:gd name="connsiteY11" fmla="*/ 83128 h 4108863"/>
                  <a:gd name="connsiteX12" fmla="*/ 679505 w 3173323"/>
                  <a:gd name="connsiteY12" fmla="*/ 59377 h 4108863"/>
                  <a:gd name="connsiteX13" fmla="*/ 750757 w 3173323"/>
                  <a:gd name="connsiteY13" fmla="*/ 35626 h 4108863"/>
                  <a:gd name="connsiteX14" fmla="*/ 786383 w 3173323"/>
                  <a:gd name="connsiteY14" fmla="*/ 23751 h 4108863"/>
                  <a:gd name="connsiteX15" fmla="*/ 822009 w 3173323"/>
                  <a:gd name="connsiteY15" fmla="*/ 11876 h 4108863"/>
                  <a:gd name="connsiteX16" fmla="*/ 976388 w 3173323"/>
                  <a:gd name="connsiteY16" fmla="*/ 0 h 4108863"/>
                  <a:gd name="connsiteX17" fmla="*/ 1427650 w 3173323"/>
                  <a:gd name="connsiteY17" fmla="*/ 11876 h 4108863"/>
                  <a:gd name="connsiteX18" fmla="*/ 1641406 w 3173323"/>
                  <a:gd name="connsiteY18" fmla="*/ 35626 h 4108863"/>
                  <a:gd name="connsiteX19" fmla="*/ 1688907 w 3173323"/>
                  <a:gd name="connsiteY19" fmla="*/ 47502 h 4108863"/>
                  <a:gd name="connsiteX20" fmla="*/ 2033292 w 3173323"/>
                  <a:gd name="connsiteY20" fmla="*/ 71252 h 4108863"/>
                  <a:gd name="connsiteX21" fmla="*/ 2128294 w 3173323"/>
                  <a:gd name="connsiteY21" fmla="*/ 83128 h 4108863"/>
                  <a:gd name="connsiteX22" fmla="*/ 2163920 w 3173323"/>
                  <a:gd name="connsiteY22" fmla="*/ 95003 h 4108863"/>
                  <a:gd name="connsiteX23" fmla="*/ 2211422 w 3173323"/>
                  <a:gd name="connsiteY23" fmla="*/ 106878 h 4108863"/>
                  <a:gd name="connsiteX24" fmla="*/ 2282674 w 3173323"/>
                  <a:gd name="connsiteY24" fmla="*/ 166255 h 4108863"/>
                  <a:gd name="connsiteX25" fmla="*/ 2389551 w 3173323"/>
                  <a:gd name="connsiteY25" fmla="*/ 261257 h 4108863"/>
                  <a:gd name="connsiteX26" fmla="*/ 2437053 w 3173323"/>
                  <a:gd name="connsiteY26" fmla="*/ 332509 h 4108863"/>
                  <a:gd name="connsiteX27" fmla="*/ 2460803 w 3173323"/>
                  <a:gd name="connsiteY27" fmla="*/ 368135 h 4108863"/>
                  <a:gd name="connsiteX28" fmla="*/ 2472679 w 3173323"/>
                  <a:gd name="connsiteY28" fmla="*/ 403761 h 4108863"/>
                  <a:gd name="connsiteX29" fmla="*/ 2532055 w 3173323"/>
                  <a:gd name="connsiteY29" fmla="*/ 475013 h 4108863"/>
                  <a:gd name="connsiteX30" fmla="*/ 2543931 w 3173323"/>
                  <a:gd name="connsiteY30" fmla="*/ 510639 h 4108863"/>
                  <a:gd name="connsiteX31" fmla="*/ 2567681 w 3173323"/>
                  <a:gd name="connsiteY31" fmla="*/ 546265 h 4108863"/>
                  <a:gd name="connsiteX32" fmla="*/ 2579557 w 3173323"/>
                  <a:gd name="connsiteY32" fmla="*/ 581891 h 4108863"/>
                  <a:gd name="connsiteX33" fmla="*/ 2615183 w 3173323"/>
                  <a:gd name="connsiteY33" fmla="*/ 665018 h 4108863"/>
                  <a:gd name="connsiteX34" fmla="*/ 2638933 w 3173323"/>
                  <a:gd name="connsiteY34" fmla="*/ 926276 h 4108863"/>
                  <a:gd name="connsiteX35" fmla="*/ 2650809 w 3173323"/>
                  <a:gd name="connsiteY35" fmla="*/ 1543792 h 4108863"/>
                  <a:gd name="connsiteX36" fmla="*/ 2698310 w 3173323"/>
                  <a:gd name="connsiteY36" fmla="*/ 1603169 h 4108863"/>
                  <a:gd name="connsiteX37" fmla="*/ 2781437 w 3173323"/>
                  <a:gd name="connsiteY37" fmla="*/ 1698172 h 4108863"/>
                  <a:gd name="connsiteX38" fmla="*/ 2817063 w 3173323"/>
                  <a:gd name="connsiteY38" fmla="*/ 1733798 h 4108863"/>
                  <a:gd name="connsiteX39" fmla="*/ 2876440 w 3173323"/>
                  <a:gd name="connsiteY39" fmla="*/ 1745673 h 4108863"/>
                  <a:gd name="connsiteX40" fmla="*/ 2912066 w 3173323"/>
                  <a:gd name="connsiteY40" fmla="*/ 1757548 h 4108863"/>
                  <a:gd name="connsiteX41" fmla="*/ 3054570 w 3173323"/>
                  <a:gd name="connsiteY41" fmla="*/ 1876302 h 4108863"/>
                  <a:gd name="connsiteX42" fmla="*/ 3113946 w 3173323"/>
                  <a:gd name="connsiteY42" fmla="*/ 1947554 h 4108863"/>
                  <a:gd name="connsiteX43" fmla="*/ 3125822 w 3173323"/>
                  <a:gd name="connsiteY43" fmla="*/ 1983179 h 4108863"/>
                  <a:gd name="connsiteX44" fmla="*/ 3149572 w 3173323"/>
                  <a:gd name="connsiteY44" fmla="*/ 2018805 h 4108863"/>
                  <a:gd name="connsiteX45" fmla="*/ 3173323 w 3173323"/>
                  <a:gd name="connsiteY45" fmla="*/ 2090057 h 4108863"/>
                  <a:gd name="connsiteX46" fmla="*/ 3161448 w 3173323"/>
                  <a:gd name="connsiteY46" fmla="*/ 2256312 h 4108863"/>
                  <a:gd name="connsiteX47" fmla="*/ 3137697 w 3173323"/>
                  <a:gd name="connsiteY47" fmla="*/ 2327564 h 4108863"/>
                  <a:gd name="connsiteX48" fmla="*/ 3113946 w 3173323"/>
                  <a:gd name="connsiteY48" fmla="*/ 2398816 h 4108863"/>
                  <a:gd name="connsiteX49" fmla="*/ 3102071 w 3173323"/>
                  <a:gd name="connsiteY49" fmla="*/ 2434442 h 4108863"/>
                  <a:gd name="connsiteX50" fmla="*/ 3078320 w 3173323"/>
                  <a:gd name="connsiteY50" fmla="*/ 2470068 h 4108863"/>
                  <a:gd name="connsiteX51" fmla="*/ 3066445 w 3173323"/>
                  <a:gd name="connsiteY51" fmla="*/ 2648198 h 4108863"/>
                  <a:gd name="connsiteX52" fmla="*/ 2995193 w 3173323"/>
                  <a:gd name="connsiteY52" fmla="*/ 2671948 h 4108863"/>
                  <a:gd name="connsiteX53" fmla="*/ 2817063 w 3173323"/>
                  <a:gd name="connsiteY53" fmla="*/ 2731325 h 4108863"/>
                  <a:gd name="connsiteX54" fmla="*/ 2745811 w 3173323"/>
                  <a:gd name="connsiteY54" fmla="*/ 2755076 h 4108863"/>
                  <a:gd name="connsiteX55" fmla="*/ 2710185 w 3173323"/>
                  <a:gd name="connsiteY55" fmla="*/ 2778826 h 4108863"/>
                  <a:gd name="connsiteX56" fmla="*/ 2603307 w 3173323"/>
                  <a:gd name="connsiteY56" fmla="*/ 2814452 h 4108863"/>
                  <a:gd name="connsiteX57" fmla="*/ 2567681 w 3173323"/>
                  <a:gd name="connsiteY57" fmla="*/ 2826328 h 4108863"/>
                  <a:gd name="connsiteX58" fmla="*/ 2532055 w 3173323"/>
                  <a:gd name="connsiteY58" fmla="*/ 2838203 h 4108863"/>
                  <a:gd name="connsiteX59" fmla="*/ 2460803 w 3173323"/>
                  <a:gd name="connsiteY59" fmla="*/ 2885704 h 4108863"/>
                  <a:gd name="connsiteX60" fmla="*/ 2425177 w 3173323"/>
                  <a:gd name="connsiteY60" fmla="*/ 2909455 h 4108863"/>
                  <a:gd name="connsiteX61" fmla="*/ 2389551 w 3173323"/>
                  <a:gd name="connsiteY61" fmla="*/ 2921330 h 4108863"/>
                  <a:gd name="connsiteX62" fmla="*/ 2318300 w 3173323"/>
                  <a:gd name="connsiteY62" fmla="*/ 2956956 h 4108863"/>
                  <a:gd name="connsiteX63" fmla="*/ 2247048 w 3173323"/>
                  <a:gd name="connsiteY63" fmla="*/ 3016333 h 4108863"/>
                  <a:gd name="connsiteX64" fmla="*/ 2223297 w 3173323"/>
                  <a:gd name="connsiteY64" fmla="*/ 3051959 h 4108863"/>
                  <a:gd name="connsiteX65" fmla="*/ 2199546 w 3173323"/>
                  <a:gd name="connsiteY65" fmla="*/ 3194463 h 4108863"/>
                  <a:gd name="connsiteX66" fmla="*/ 2152045 w 3173323"/>
                  <a:gd name="connsiteY66" fmla="*/ 3301341 h 4108863"/>
                  <a:gd name="connsiteX67" fmla="*/ 2092668 w 3173323"/>
                  <a:gd name="connsiteY67" fmla="*/ 3479470 h 4108863"/>
                  <a:gd name="connsiteX68" fmla="*/ 2080793 w 3173323"/>
                  <a:gd name="connsiteY68" fmla="*/ 3515096 h 4108863"/>
                  <a:gd name="connsiteX69" fmla="*/ 2068918 w 3173323"/>
                  <a:gd name="connsiteY69" fmla="*/ 3550722 h 4108863"/>
                  <a:gd name="connsiteX70" fmla="*/ 2045167 w 3173323"/>
                  <a:gd name="connsiteY70" fmla="*/ 3645725 h 4108863"/>
                  <a:gd name="connsiteX71" fmla="*/ 1973915 w 3173323"/>
                  <a:gd name="connsiteY71" fmla="*/ 3764478 h 4108863"/>
                  <a:gd name="connsiteX72" fmla="*/ 1950164 w 3173323"/>
                  <a:gd name="connsiteY72" fmla="*/ 3800104 h 4108863"/>
                  <a:gd name="connsiteX73" fmla="*/ 1938289 w 3173323"/>
                  <a:gd name="connsiteY73" fmla="*/ 3835730 h 4108863"/>
                  <a:gd name="connsiteX74" fmla="*/ 1926414 w 3173323"/>
                  <a:gd name="connsiteY74" fmla="*/ 3883231 h 4108863"/>
                  <a:gd name="connsiteX75" fmla="*/ 1843287 w 3173323"/>
                  <a:gd name="connsiteY75" fmla="*/ 3990109 h 4108863"/>
                  <a:gd name="connsiteX76" fmla="*/ 1831411 w 3173323"/>
                  <a:gd name="connsiteY76" fmla="*/ 4025735 h 4108863"/>
                  <a:gd name="connsiteX77" fmla="*/ 1795785 w 3173323"/>
                  <a:gd name="connsiteY77" fmla="*/ 4037611 h 4108863"/>
                  <a:gd name="connsiteX78" fmla="*/ 1760159 w 3173323"/>
                  <a:gd name="connsiteY78" fmla="*/ 4061361 h 4108863"/>
                  <a:gd name="connsiteX79" fmla="*/ 1688907 w 3173323"/>
                  <a:gd name="connsiteY79" fmla="*/ 4085112 h 4108863"/>
                  <a:gd name="connsiteX80" fmla="*/ 1582029 w 3173323"/>
                  <a:gd name="connsiteY80" fmla="*/ 4108863 h 4108863"/>
                  <a:gd name="connsiteX81" fmla="*/ 1047640 w 3173323"/>
                  <a:gd name="connsiteY81" fmla="*/ 4096987 h 4108863"/>
                  <a:gd name="connsiteX82" fmla="*/ 976388 w 3173323"/>
                  <a:gd name="connsiteY82" fmla="*/ 4073237 h 4108863"/>
                  <a:gd name="connsiteX83" fmla="*/ 905136 w 3173323"/>
                  <a:gd name="connsiteY83" fmla="*/ 4037611 h 4108863"/>
                  <a:gd name="connsiteX84" fmla="*/ 833884 w 3173323"/>
                  <a:gd name="connsiteY84" fmla="*/ 4001985 h 4108863"/>
                  <a:gd name="connsiteX85" fmla="*/ 798258 w 3173323"/>
                  <a:gd name="connsiteY85" fmla="*/ 3978234 h 4108863"/>
                  <a:gd name="connsiteX86" fmla="*/ 727006 w 3173323"/>
                  <a:gd name="connsiteY86" fmla="*/ 3942608 h 4108863"/>
                  <a:gd name="connsiteX87" fmla="*/ 655754 w 3173323"/>
                  <a:gd name="connsiteY87" fmla="*/ 3859481 h 4108863"/>
                  <a:gd name="connsiteX88" fmla="*/ 620128 w 3173323"/>
                  <a:gd name="connsiteY88" fmla="*/ 3823855 h 4108863"/>
                  <a:gd name="connsiteX89" fmla="*/ 572627 w 3173323"/>
                  <a:gd name="connsiteY89" fmla="*/ 3752603 h 4108863"/>
                  <a:gd name="connsiteX90" fmla="*/ 548876 w 3173323"/>
                  <a:gd name="connsiteY90" fmla="*/ 3716977 h 4108863"/>
                  <a:gd name="connsiteX91" fmla="*/ 525125 w 3173323"/>
                  <a:gd name="connsiteY91" fmla="*/ 3645725 h 4108863"/>
                  <a:gd name="connsiteX92" fmla="*/ 513250 w 3173323"/>
                  <a:gd name="connsiteY92" fmla="*/ 3610099 h 4108863"/>
                  <a:gd name="connsiteX93" fmla="*/ 489500 w 3173323"/>
                  <a:gd name="connsiteY93" fmla="*/ 3574473 h 4108863"/>
                  <a:gd name="connsiteX94" fmla="*/ 477624 w 3173323"/>
                  <a:gd name="connsiteY94" fmla="*/ 3538847 h 4108863"/>
                  <a:gd name="connsiteX95" fmla="*/ 430123 w 3173323"/>
                  <a:gd name="connsiteY95" fmla="*/ 3467595 h 4108863"/>
                  <a:gd name="connsiteX96" fmla="*/ 394497 w 3173323"/>
                  <a:gd name="connsiteY96" fmla="*/ 3360717 h 4108863"/>
                  <a:gd name="connsiteX97" fmla="*/ 382622 w 3173323"/>
                  <a:gd name="connsiteY97" fmla="*/ 3325091 h 4108863"/>
                  <a:gd name="connsiteX98" fmla="*/ 370746 w 3173323"/>
                  <a:gd name="connsiteY98" fmla="*/ 3289465 h 4108863"/>
                  <a:gd name="connsiteX99" fmla="*/ 358871 w 3173323"/>
                  <a:gd name="connsiteY99" fmla="*/ 3241964 h 4108863"/>
                  <a:gd name="connsiteX100" fmla="*/ 346996 w 3173323"/>
                  <a:gd name="connsiteY100" fmla="*/ 3182587 h 4108863"/>
                  <a:gd name="connsiteX101" fmla="*/ 323245 w 3173323"/>
                  <a:gd name="connsiteY101" fmla="*/ 3111335 h 4108863"/>
                  <a:gd name="connsiteX102" fmla="*/ 311370 w 3173323"/>
                  <a:gd name="connsiteY102" fmla="*/ 3075709 h 4108863"/>
                  <a:gd name="connsiteX103" fmla="*/ 275744 w 3173323"/>
                  <a:gd name="connsiteY103" fmla="*/ 3063834 h 4108863"/>
                  <a:gd name="connsiteX104" fmla="*/ 263868 w 3173323"/>
                  <a:gd name="connsiteY104" fmla="*/ 3028208 h 4108863"/>
                  <a:gd name="connsiteX105" fmla="*/ 228242 w 3173323"/>
                  <a:gd name="connsiteY105" fmla="*/ 2826328 h 4108863"/>
                  <a:gd name="connsiteX106" fmla="*/ 204492 w 3173323"/>
                  <a:gd name="connsiteY106" fmla="*/ 2671948 h 4108863"/>
                  <a:gd name="connsiteX107" fmla="*/ 192616 w 3173323"/>
                  <a:gd name="connsiteY107" fmla="*/ 2636322 h 4108863"/>
                  <a:gd name="connsiteX108" fmla="*/ 180741 w 3173323"/>
                  <a:gd name="connsiteY108" fmla="*/ 2553195 h 4108863"/>
                  <a:gd name="connsiteX109" fmla="*/ 168866 w 3173323"/>
                  <a:gd name="connsiteY109" fmla="*/ 2446317 h 4108863"/>
                  <a:gd name="connsiteX110" fmla="*/ 145115 w 3173323"/>
                  <a:gd name="connsiteY110" fmla="*/ 2327564 h 4108863"/>
                  <a:gd name="connsiteX111" fmla="*/ 133240 w 3173323"/>
                  <a:gd name="connsiteY111" fmla="*/ 2256312 h 4108863"/>
                  <a:gd name="connsiteX112" fmla="*/ 121364 w 3173323"/>
                  <a:gd name="connsiteY112" fmla="*/ 2220686 h 4108863"/>
                  <a:gd name="connsiteX113" fmla="*/ 97614 w 3173323"/>
                  <a:gd name="connsiteY113" fmla="*/ 2101933 h 4108863"/>
                  <a:gd name="connsiteX114" fmla="*/ 85738 w 3173323"/>
                  <a:gd name="connsiteY114" fmla="*/ 2054431 h 4108863"/>
                  <a:gd name="connsiteX115" fmla="*/ 61988 w 3173323"/>
                  <a:gd name="connsiteY115" fmla="*/ 1888177 h 4108863"/>
                  <a:gd name="connsiteX116" fmla="*/ 38237 w 3173323"/>
                  <a:gd name="connsiteY116" fmla="*/ 1816925 h 4108863"/>
                  <a:gd name="connsiteX117" fmla="*/ 61989 w 3173323"/>
                  <a:gd name="connsiteY117" fmla="*/ 1698171 h 4108863"/>
                  <a:gd name="connsiteX118" fmla="*/ 2611 w 3173323"/>
                  <a:gd name="connsiteY118" fmla="*/ 1318161 h 4108863"/>
                  <a:gd name="connsiteX119" fmla="*/ 14486 w 3173323"/>
                  <a:gd name="connsiteY119" fmla="*/ 1199408 h 4108863"/>
                  <a:gd name="connsiteX120" fmla="*/ 50112 w 3173323"/>
                  <a:gd name="connsiteY120" fmla="*/ 1045030 h 4108863"/>
                  <a:gd name="connsiteX121" fmla="*/ 97614 w 3173323"/>
                  <a:gd name="connsiteY121" fmla="*/ 617518 h 4108863"/>
                  <a:gd name="connsiteX0" fmla="*/ 85738 w 3173323"/>
                  <a:gd name="connsiteY0" fmla="*/ 617517 h 4108863"/>
                  <a:gd name="connsiteX1" fmla="*/ 97614 w 3173323"/>
                  <a:gd name="connsiteY1" fmla="*/ 534390 h 4108863"/>
                  <a:gd name="connsiteX2" fmla="*/ 121364 w 3173323"/>
                  <a:gd name="connsiteY2" fmla="*/ 463138 h 4108863"/>
                  <a:gd name="connsiteX3" fmla="*/ 180741 w 3173323"/>
                  <a:gd name="connsiteY3" fmla="*/ 356260 h 4108863"/>
                  <a:gd name="connsiteX4" fmla="*/ 251993 w 3173323"/>
                  <a:gd name="connsiteY4" fmla="*/ 308759 h 4108863"/>
                  <a:gd name="connsiteX5" fmla="*/ 311370 w 3173323"/>
                  <a:gd name="connsiteY5" fmla="*/ 249382 h 4108863"/>
                  <a:gd name="connsiteX6" fmla="*/ 346996 w 3173323"/>
                  <a:gd name="connsiteY6" fmla="*/ 213756 h 4108863"/>
                  <a:gd name="connsiteX7" fmla="*/ 418248 w 3173323"/>
                  <a:gd name="connsiteY7" fmla="*/ 166255 h 4108863"/>
                  <a:gd name="connsiteX8" fmla="*/ 453874 w 3173323"/>
                  <a:gd name="connsiteY8" fmla="*/ 142504 h 4108863"/>
                  <a:gd name="connsiteX9" fmla="*/ 489500 w 3173323"/>
                  <a:gd name="connsiteY9" fmla="*/ 118754 h 4108863"/>
                  <a:gd name="connsiteX10" fmla="*/ 560751 w 3173323"/>
                  <a:gd name="connsiteY10" fmla="*/ 95003 h 4108863"/>
                  <a:gd name="connsiteX11" fmla="*/ 608253 w 3173323"/>
                  <a:gd name="connsiteY11" fmla="*/ 83128 h 4108863"/>
                  <a:gd name="connsiteX12" fmla="*/ 679505 w 3173323"/>
                  <a:gd name="connsiteY12" fmla="*/ 59377 h 4108863"/>
                  <a:gd name="connsiteX13" fmla="*/ 750757 w 3173323"/>
                  <a:gd name="connsiteY13" fmla="*/ 35626 h 4108863"/>
                  <a:gd name="connsiteX14" fmla="*/ 786383 w 3173323"/>
                  <a:gd name="connsiteY14" fmla="*/ 23751 h 4108863"/>
                  <a:gd name="connsiteX15" fmla="*/ 822009 w 3173323"/>
                  <a:gd name="connsiteY15" fmla="*/ 11876 h 4108863"/>
                  <a:gd name="connsiteX16" fmla="*/ 976388 w 3173323"/>
                  <a:gd name="connsiteY16" fmla="*/ 0 h 4108863"/>
                  <a:gd name="connsiteX17" fmla="*/ 1427650 w 3173323"/>
                  <a:gd name="connsiteY17" fmla="*/ 11876 h 4108863"/>
                  <a:gd name="connsiteX18" fmla="*/ 1641406 w 3173323"/>
                  <a:gd name="connsiteY18" fmla="*/ 35626 h 4108863"/>
                  <a:gd name="connsiteX19" fmla="*/ 1688907 w 3173323"/>
                  <a:gd name="connsiteY19" fmla="*/ 47502 h 4108863"/>
                  <a:gd name="connsiteX20" fmla="*/ 2033292 w 3173323"/>
                  <a:gd name="connsiteY20" fmla="*/ 71252 h 4108863"/>
                  <a:gd name="connsiteX21" fmla="*/ 2128294 w 3173323"/>
                  <a:gd name="connsiteY21" fmla="*/ 83128 h 4108863"/>
                  <a:gd name="connsiteX22" fmla="*/ 2163920 w 3173323"/>
                  <a:gd name="connsiteY22" fmla="*/ 95003 h 4108863"/>
                  <a:gd name="connsiteX23" fmla="*/ 2211422 w 3173323"/>
                  <a:gd name="connsiteY23" fmla="*/ 106878 h 4108863"/>
                  <a:gd name="connsiteX24" fmla="*/ 2282674 w 3173323"/>
                  <a:gd name="connsiteY24" fmla="*/ 166255 h 4108863"/>
                  <a:gd name="connsiteX25" fmla="*/ 2389551 w 3173323"/>
                  <a:gd name="connsiteY25" fmla="*/ 261257 h 4108863"/>
                  <a:gd name="connsiteX26" fmla="*/ 2437053 w 3173323"/>
                  <a:gd name="connsiteY26" fmla="*/ 332509 h 4108863"/>
                  <a:gd name="connsiteX27" fmla="*/ 2460803 w 3173323"/>
                  <a:gd name="connsiteY27" fmla="*/ 368135 h 4108863"/>
                  <a:gd name="connsiteX28" fmla="*/ 2472679 w 3173323"/>
                  <a:gd name="connsiteY28" fmla="*/ 403761 h 4108863"/>
                  <a:gd name="connsiteX29" fmla="*/ 2532055 w 3173323"/>
                  <a:gd name="connsiteY29" fmla="*/ 475013 h 4108863"/>
                  <a:gd name="connsiteX30" fmla="*/ 2543931 w 3173323"/>
                  <a:gd name="connsiteY30" fmla="*/ 510639 h 4108863"/>
                  <a:gd name="connsiteX31" fmla="*/ 2567681 w 3173323"/>
                  <a:gd name="connsiteY31" fmla="*/ 546265 h 4108863"/>
                  <a:gd name="connsiteX32" fmla="*/ 2579557 w 3173323"/>
                  <a:gd name="connsiteY32" fmla="*/ 581891 h 4108863"/>
                  <a:gd name="connsiteX33" fmla="*/ 2615183 w 3173323"/>
                  <a:gd name="connsiteY33" fmla="*/ 665018 h 4108863"/>
                  <a:gd name="connsiteX34" fmla="*/ 2638933 w 3173323"/>
                  <a:gd name="connsiteY34" fmla="*/ 926276 h 4108863"/>
                  <a:gd name="connsiteX35" fmla="*/ 2650809 w 3173323"/>
                  <a:gd name="connsiteY35" fmla="*/ 1543792 h 4108863"/>
                  <a:gd name="connsiteX36" fmla="*/ 2698310 w 3173323"/>
                  <a:gd name="connsiteY36" fmla="*/ 1603169 h 4108863"/>
                  <a:gd name="connsiteX37" fmla="*/ 2781437 w 3173323"/>
                  <a:gd name="connsiteY37" fmla="*/ 1698172 h 4108863"/>
                  <a:gd name="connsiteX38" fmla="*/ 2817063 w 3173323"/>
                  <a:gd name="connsiteY38" fmla="*/ 1733798 h 4108863"/>
                  <a:gd name="connsiteX39" fmla="*/ 2876440 w 3173323"/>
                  <a:gd name="connsiteY39" fmla="*/ 1745673 h 4108863"/>
                  <a:gd name="connsiteX40" fmla="*/ 2912066 w 3173323"/>
                  <a:gd name="connsiteY40" fmla="*/ 1757548 h 4108863"/>
                  <a:gd name="connsiteX41" fmla="*/ 3054570 w 3173323"/>
                  <a:gd name="connsiteY41" fmla="*/ 1876302 h 4108863"/>
                  <a:gd name="connsiteX42" fmla="*/ 3113946 w 3173323"/>
                  <a:gd name="connsiteY42" fmla="*/ 1947554 h 4108863"/>
                  <a:gd name="connsiteX43" fmla="*/ 3125822 w 3173323"/>
                  <a:gd name="connsiteY43" fmla="*/ 1983179 h 4108863"/>
                  <a:gd name="connsiteX44" fmla="*/ 3149572 w 3173323"/>
                  <a:gd name="connsiteY44" fmla="*/ 2018805 h 4108863"/>
                  <a:gd name="connsiteX45" fmla="*/ 3173323 w 3173323"/>
                  <a:gd name="connsiteY45" fmla="*/ 2090057 h 4108863"/>
                  <a:gd name="connsiteX46" fmla="*/ 3161448 w 3173323"/>
                  <a:gd name="connsiteY46" fmla="*/ 2256312 h 4108863"/>
                  <a:gd name="connsiteX47" fmla="*/ 3137697 w 3173323"/>
                  <a:gd name="connsiteY47" fmla="*/ 2327564 h 4108863"/>
                  <a:gd name="connsiteX48" fmla="*/ 3113946 w 3173323"/>
                  <a:gd name="connsiteY48" fmla="*/ 2398816 h 4108863"/>
                  <a:gd name="connsiteX49" fmla="*/ 3102071 w 3173323"/>
                  <a:gd name="connsiteY49" fmla="*/ 2434442 h 4108863"/>
                  <a:gd name="connsiteX50" fmla="*/ 3078320 w 3173323"/>
                  <a:gd name="connsiteY50" fmla="*/ 2470068 h 4108863"/>
                  <a:gd name="connsiteX51" fmla="*/ 3066445 w 3173323"/>
                  <a:gd name="connsiteY51" fmla="*/ 2648198 h 4108863"/>
                  <a:gd name="connsiteX52" fmla="*/ 2995193 w 3173323"/>
                  <a:gd name="connsiteY52" fmla="*/ 2671948 h 4108863"/>
                  <a:gd name="connsiteX53" fmla="*/ 2817063 w 3173323"/>
                  <a:gd name="connsiteY53" fmla="*/ 2731325 h 4108863"/>
                  <a:gd name="connsiteX54" fmla="*/ 2745811 w 3173323"/>
                  <a:gd name="connsiteY54" fmla="*/ 2755076 h 4108863"/>
                  <a:gd name="connsiteX55" fmla="*/ 2710185 w 3173323"/>
                  <a:gd name="connsiteY55" fmla="*/ 2778826 h 4108863"/>
                  <a:gd name="connsiteX56" fmla="*/ 2603307 w 3173323"/>
                  <a:gd name="connsiteY56" fmla="*/ 2814452 h 4108863"/>
                  <a:gd name="connsiteX57" fmla="*/ 2567681 w 3173323"/>
                  <a:gd name="connsiteY57" fmla="*/ 2826328 h 4108863"/>
                  <a:gd name="connsiteX58" fmla="*/ 2532055 w 3173323"/>
                  <a:gd name="connsiteY58" fmla="*/ 2838203 h 4108863"/>
                  <a:gd name="connsiteX59" fmla="*/ 2460803 w 3173323"/>
                  <a:gd name="connsiteY59" fmla="*/ 2885704 h 4108863"/>
                  <a:gd name="connsiteX60" fmla="*/ 2425177 w 3173323"/>
                  <a:gd name="connsiteY60" fmla="*/ 2909455 h 4108863"/>
                  <a:gd name="connsiteX61" fmla="*/ 2389551 w 3173323"/>
                  <a:gd name="connsiteY61" fmla="*/ 2921330 h 4108863"/>
                  <a:gd name="connsiteX62" fmla="*/ 2318300 w 3173323"/>
                  <a:gd name="connsiteY62" fmla="*/ 2956956 h 4108863"/>
                  <a:gd name="connsiteX63" fmla="*/ 2247048 w 3173323"/>
                  <a:gd name="connsiteY63" fmla="*/ 3016333 h 4108863"/>
                  <a:gd name="connsiteX64" fmla="*/ 2223297 w 3173323"/>
                  <a:gd name="connsiteY64" fmla="*/ 3051959 h 4108863"/>
                  <a:gd name="connsiteX65" fmla="*/ 2199546 w 3173323"/>
                  <a:gd name="connsiteY65" fmla="*/ 3194463 h 4108863"/>
                  <a:gd name="connsiteX66" fmla="*/ 2152045 w 3173323"/>
                  <a:gd name="connsiteY66" fmla="*/ 3301341 h 4108863"/>
                  <a:gd name="connsiteX67" fmla="*/ 2092668 w 3173323"/>
                  <a:gd name="connsiteY67" fmla="*/ 3479470 h 4108863"/>
                  <a:gd name="connsiteX68" fmla="*/ 2080793 w 3173323"/>
                  <a:gd name="connsiteY68" fmla="*/ 3515096 h 4108863"/>
                  <a:gd name="connsiteX69" fmla="*/ 2068918 w 3173323"/>
                  <a:gd name="connsiteY69" fmla="*/ 3550722 h 4108863"/>
                  <a:gd name="connsiteX70" fmla="*/ 2045167 w 3173323"/>
                  <a:gd name="connsiteY70" fmla="*/ 3645725 h 4108863"/>
                  <a:gd name="connsiteX71" fmla="*/ 1973915 w 3173323"/>
                  <a:gd name="connsiteY71" fmla="*/ 3764478 h 4108863"/>
                  <a:gd name="connsiteX72" fmla="*/ 1950164 w 3173323"/>
                  <a:gd name="connsiteY72" fmla="*/ 3800104 h 4108863"/>
                  <a:gd name="connsiteX73" fmla="*/ 1938289 w 3173323"/>
                  <a:gd name="connsiteY73" fmla="*/ 3835730 h 4108863"/>
                  <a:gd name="connsiteX74" fmla="*/ 1926414 w 3173323"/>
                  <a:gd name="connsiteY74" fmla="*/ 3883231 h 4108863"/>
                  <a:gd name="connsiteX75" fmla="*/ 1843287 w 3173323"/>
                  <a:gd name="connsiteY75" fmla="*/ 3990109 h 4108863"/>
                  <a:gd name="connsiteX76" fmla="*/ 1831411 w 3173323"/>
                  <a:gd name="connsiteY76" fmla="*/ 4025735 h 4108863"/>
                  <a:gd name="connsiteX77" fmla="*/ 1795785 w 3173323"/>
                  <a:gd name="connsiteY77" fmla="*/ 4037611 h 4108863"/>
                  <a:gd name="connsiteX78" fmla="*/ 1760159 w 3173323"/>
                  <a:gd name="connsiteY78" fmla="*/ 4061361 h 4108863"/>
                  <a:gd name="connsiteX79" fmla="*/ 1688907 w 3173323"/>
                  <a:gd name="connsiteY79" fmla="*/ 4085112 h 4108863"/>
                  <a:gd name="connsiteX80" fmla="*/ 1582029 w 3173323"/>
                  <a:gd name="connsiteY80" fmla="*/ 4108863 h 4108863"/>
                  <a:gd name="connsiteX81" fmla="*/ 1047640 w 3173323"/>
                  <a:gd name="connsiteY81" fmla="*/ 4096987 h 4108863"/>
                  <a:gd name="connsiteX82" fmla="*/ 976388 w 3173323"/>
                  <a:gd name="connsiteY82" fmla="*/ 4073237 h 4108863"/>
                  <a:gd name="connsiteX83" fmla="*/ 905136 w 3173323"/>
                  <a:gd name="connsiteY83" fmla="*/ 4037611 h 4108863"/>
                  <a:gd name="connsiteX84" fmla="*/ 833884 w 3173323"/>
                  <a:gd name="connsiteY84" fmla="*/ 4001985 h 4108863"/>
                  <a:gd name="connsiteX85" fmla="*/ 798258 w 3173323"/>
                  <a:gd name="connsiteY85" fmla="*/ 3978234 h 4108863"/>
                  <a:gd name="connsiteX86" fmla="*/ 727006 w 3173323"/>
                  <a:gd name="connsiteY86" fmla="*/ 3942608 h 4108863"/>
                  <a:gd name="connsiteX87" fmla="*/ 655754 w 3173323"/>
                  <a:gd name="connsiteY87" fmla="*/ 3859481 h 4108863"/>
                  <a:gd name="connsiteX88" fmla="*/ 620128 w 3173323"/>
                  <a:gd name="connsiteY88" fmla="*/ 3823855 h 4108863"/>
                  <a:gd name="connsiteX89" fmla="*/ 572627 w 3173323"/>
                  <a:gd name="connsiteY89" fmla="*/ 3752603 h 4108863"/>
                  <a:gd name="connsiteX90" fmla="*/ 548876 w 3173323"/>
                  <a:gd name="connsiteY90" fmla="*/ 3716977 h 4108863"/>
                  <a:gd name="connsiteX91" fmla="*/ 525125 w 3173323"/>
                  <a:gd name="connsiteY91" fmla="*/ 3645725 h 4108863"/>
                  <a:gd name="connsiteX92" fmla="*/ 513250 w 3173323"/>
                  <a:gd name="connsiteY92" fmla="*/ 3610099 h 4108863"/>
                  <a:gd name="connsiteX93" fmla="*/ 489500 w 3173323"/>
                  <a:gd name="connsiteY93" fmla="*/ 3574473 h 4108863"/>
                  <a:gd name="connsiteX94" fmla="*/ 477624 w 3173323"/>
                  <a:gd name="connsiteY94" fmla="*/ 3538847 h 4108863"/>
                  <a:gd name="connsiteX95" fmla="*/ 430123 w 3173323"/>
                  <a:gd name="connsiteY95" fmla="*/ 3467595 h 4108863"/>
                  <a:gd name="connsiteX96" fmla="*/ 394497 w 3173323"/>
                  <a:gd name="connsiteY96" fmla="*/ 3360717 h 4108863"/>
                  <a:gd name="connsiteX97" fmla="*/ 382622 w 3173323"/>
                  <a:gd name="connsiteY97" fmla="*/ 3325091 h 4108863"/>
                  <a:gd name="connsiteX98" fmla="*/ 370746 w 3173323"/>
                  <a:gd name="connsiteY98" fmla="*/ 3289465 h 4108863"/>
                  <a:gd name="connsiteX99" fmla="*/ 358871 w 3173323"/>
                  <a:gd name="connsiteY99" fmla="*/ 3241964 h 4108863"/>
                  <a:gd name="connsiteX100" fmla="*/ 346996 w 3173323"/>
                  <a:gd name="connsiteY100" fmla="*/ 3182587 h 4108863"/>
                  <a:gd name="connsiteX101" fmla="*/ 323245 w 3173323"/>
                  <a:gd name="connsiteY101" fmla="*/ 3111335 h 4108863"/>
                  <a:gd name="connsiteX102" fmla="*/ 311370 w 3173323"/>
                  <a:gd name="connsiteY102" fmla="*/ 3075709 h 4108863"/>
                  <a:gd name="connsiteX103" fmla="*/ 275744 w 3173323"/>
                  <a:gd name="connsiteY103" fmla="*/ 3063834 h 4108863"/>
                  <a:gd name="connsiteX104" fmla="*/ 263868 w 3173323"/>
                  <a:gd name="connsiteY104" fmla="*/ 3028208 h 4108863"/>
                  <a:gd name="connsiteX105" fmla="*/ 228242 w 3173323"/>
                  <a:gd name="connsiteY105" fmla="*/ 2826328 h 4108863"/>
                  <a:gd name="connsiteX106" fmla="*/ 204492 w 3173323"/>
                  <a:gd name="connsiteY106" fmla="*/ 2671948 h 4108863"/>
                  <a:gd name="connsiteX107" fmla="*/ 192616 w 3173323"/>
                  <a:gd name="connsiteY107" fmla="*/ 2636322 h 4108863"/>
                  <a:gd name="connsiteX108" fmla="*/ 180741 w 3173323"/>
                  <a:gd name="connsiteY108" fmla="*/ 2553195 h 4108863"/>
                  <a:gd name="connsiteX109" fmla="*/ 168866 w 3173323"/>
                  <a:gd name="connsiteY109" fmla="*/ 2446317 h 4108863"/>
                  <a:gd name="connsiteX110" fmla="*/ 145115 w 3173323"/>
                  <a:gd name="connsiteY110" fmla="*/ 2327564 h 4108863"/>
                  <a:gd name="connsiteX111" fmla="*/ 133240 w 3173323"/>
                  <a:gd name="connsiteY111" fmla="*/ 2256312 h 4108863"/>
                  <a:gd name="connsiteX112" fmla="*/ 121364 w 3173323"/>
                  <a:gd name="connsiteY112" fmla="*/ 2220686 h 4108863"/>
                  <a:gd name="connsiteX113" fmla="*/ 97614 w 3173323"/>
                  <a:gd name="connsiteY113" fmla="*/ 2101933 h 4108863"/>
                  <a:gd name="connsiteX114" fmla="*/ 85738 w 3173323"/>
                  <a:gd name="connsiteY114" fmla="*/ 2054431 h 4108863"/>
                  <a:gd name="connsiteX115" fmla="*/ 61988 w 3173323"/>
                  <a:gd name="connsiteY115" fmla="*/ 1888177 h 4108863"/>
                  <a:gd name="connsiteX116" fmla="*/ 38237 w 3173323"/>
                  <a:gd name="connsiteY116" fmla="*/ 1816925 h 4108863"/>
                  <a:gd name="connsiteX117" fmla="*/ 61989 w 3173323"/>
                  <a:gd name="connsiteY117" fmla="*/ 1698171 h 4108863"/>
                  <a:gd name="connsiteX118" fmla="*/ 2611 w 3173323"/>
                  <a:gd name="connsiteY118" fmla="*/ 1413164 h 4108863"/>
                  <a:gd name="connsiteX119" fmla="*/ 14486 w 3173323"/>
                  <a:gd name="connsiteY119" fmla="*/ 1199408 h 4108863"/>
                  <a:gd name="connsiteX120" fmla="*/ 50112 w 3173323"/>
                  <a:gd name="connsiteY120" fmla="*/ 1045030 h 4108863"/>
                  <a:gd name="connsiteX121" fmla="*/ 97614 w 3173323"/>
                  <a:gd name="connsiteY121" fmla="*/ 617518 h 410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</a:cxnLst>
                <a:rect l="l" t="t" r="r" b="b"/>
                <a:pathLst>
                  <a:path w="3173323" h="4108863">
                    <a:moveTo>
                      <a:pt x="85738" y="617517"/>
                    </a:moveTo>
                    <a:cubicBezTo>
                      <a:pt x="89697" y="589808"/>
                      <a:pt x="91320" y="561664"/>
                      <a:pt x="97614" y="534390"/>
                    </a:cubicBezTo>
                    <a:cubicBezTo>
                      <a:pt x="103243" y="509996"/>
                      <a:pt x="113447" y="486889"/>
                      <a:pt x="121364" y="463138"/>
                    </a:cubicBezTo>
                    <a:cubicBezTo>
                      <a:pt x="133738" y="426015"/>
                      <a:pt x="145745" y="379591"/>
                      <a:pt x="180741" y="356260"/>
                    </a:cubicBezTo>
                    <a:lnTo>
                      <a:pt x="251993" y="308759"/>
                    </a:lnTo>
                    <a:cubicBezTo>
                      <a:pt x="295536" y="243445"/>
                      <a:pt x="251993" y="298863"/>
                      <a:pt x="311370" y="249382"/>
                    </a:cubicBezTo>
                    <a:cubicBezTo>
                      <a:pt x="324272" y="238631"/>
                      <a:pt x="333739" y="224067"/>
                      <a:pt x="346996" y="213756"/>
                    </a:cubicBezTo>
                    <a:cubicBezTo>
                      <a:pt x="369528" y="196231"/>
                      <a:pt x="394497" y="182089"/>
                      <a:pt x="418248" y="166255"/>
                    </a:cubicBezTo>
                    <a:lnTo>
                      <a:pt x="453874" y="142504"/>
                    </a:lnTo>
                    <a:cubicBezTo>
                      <a:pt x="465749" y="134587"/>
                      <a:pt x="475960" y="123267"/>
                      <a:pt x="489500" y="118754"/>
                    </a:cubicBezTo>
                    <a:cubicBezTo>
                      <a:pt x="513250" y="110837"/>
                      <a:pt x="536463" y="101075"/>
                      <a:pt x="560751" y="95003"/>
                    </a:cubicBezTo>
                    <a:cubicBezTo>
                      <a:pt x="576585" y="91045"/>
                      <a:pt x="592620" y="87818"/>
                      <a:pt x="608253" y="83128"/>
                    </a:cubicBezTo>
                    <a:cubicBezTo>
                      <a:pt x="632233" y="75934"/>
                      <a:pt x="655754" y="67294"/>
                      <a:pt x="679505" y="59377"/>
                    </a:cubicBezTo>
                    <a:lnTo>
                      <a:pt x="750757" y="35626"/>
                    </a:lnTo>
                    <a:lnTo>
                      <a:pt x="786383" y="23751"/>
                    </a:lnTo>
                    <a:cubicBezTo>
                      <a:pt x="798258" y="19793"/>
                      <a:pt x="809528" y="12836"/>
                      <a:pt x="822009" y="11876"/>
                    </a:cubicBezTo>
                    <a:lnTo>
                      <a:pt x="976388" y="0"/>
                    </a:lnTo>
                    <a:lnTo>
                      <a:pt x="1427650" y="11876"/>
                    </a:lnTo>
                    <a:cubicBezTo>
                      <a:pt x="1500272" y="14781"/>
                      <a:pt x="1570558" y="21456"/>
                      <a:pt x="1641406" y="35626"/>
                    </a:cubicBezTo>
                    <a:cubicBezTo>
                      <a:pt x="1657410" y="38827"/>
                      <a:pt x="1672750" y="45194"/>
                      <a:pt x="1688907" y="47502"/>
                    </a:cubicBezTo>
                    <a:cubicBezTo>
                      <a:pt x="1790589" y="62028"/>
                      <a:pt x="1942130" y="66454"/>
                      <a:pt x="2033292" y="71252"/>
                    </a:cubicBezTo>
                    <a:cubicBezTo>
                      <a:pt x="2064959" y="75211"/>
                      <a:pt x="2096895" y="77419"/>
                      <a:pt x="2128294" y="83128"/>
                    </a:cubicBezTo>
                    <a:cubicBezTo>
                      <a:pt x="2140610" y="85367"/>
                      <a:pt x="2151884" y="91564"/>
                      <a:pt x="2163920" y="95003"/>
                    </a:cubicBezTo>
                    <a:cubicBezTo>
                      <a:pt x="2179613" y="99487"/>
                      <a:pt x="2195588" y="102920"/>
                      <a:pt x="2211422" y="106878"/>
                    </a:cubicBezTo>
                    <a:cubicBezTo>
                      <a:pt x="2299881" y="165852"/>
                      <a:pt x="2191230" y="90053"/>
                      <a:pt x="2282674" y="166255"/>
                    </a:cubicBezTo>
                    <a:cubicBezTo>
                      <a:pt x="2336220" y="210876"/>
                      <a:pt x="2331806" y="174641"/>
                      <a:pt x="2389551" y="261257"/>
                    </a:cubicBezTo>
                    <a:lnTo>
                      <a:pt x="2437053" y="332509"/>
                    </a:lnTo>
                    <a:cubicBezTo>
                      <a:pt x="2444970" y="344384"/>
                      <a:pt x="2456289" y="354595"/>
                      <a:pt x="2460803" y="368135"/>
                    </a:cubicBezTo>
                    <a:cubicBezTo>
                      <a:pt x="2464762" y="380010"/>
                      <a:pt x="2465735" y="393346"/>
                      <a:pt x="2472679" y="403761"/>
                    </a:cubicBezTo>
                    <a:cubicBezTo>
                      <a:pt x="2525208" y="482553"/>
                      <a:pt x="2493202" y="397306"/>
                      <a:pt x="2532055" y="475013"/>
                    </a:cubicBezTo>
                    <a:cubicBezTo>
                      <a:pt x="2537653" y="486209"/>
                      <a:pt x="2538333" y="499443"/>
                      <a:pt x="2543931" y="510639"/>
                    </a:cubicBezTo>
                    <a:cubicBezTo>
                      <a:pt x="2550314" y="523404"/>
                      <a:pt x="2561298" y="533500"/>
                      <a:pt x="2567681" y="546265"/>
                    </a:cubicBezTo>
                    <a:cubicBezTo>
                      <a:pt x="2573279" y="557461"/>
                      <a:pt x="2574626" y="570385"/>
                      <a:pt x="2579557" y="581891"/>
                    </a:cubicBezTo>
                    <a:cubicBezTo>
                      <a:pt x="2623580" y="684612"/>
                      <a:pt x="2587332" y="581468"/>
                      <a:pt x="2615183" y="665018"/>
                    </a:cubicBezTo>
                    <a:cubicBezTo>
                      <a:pt x="2634228" y="779288"/>
                      <a:pt x="2634155" y="763835"/>
                      <a:pt x="2638933" y="926276"/>
                    </a:cubicBezTo>
                    <a:cubicBezTo>
                      <a:pt x="2644986" y="1132064"/>
                      <a:pt x="2643327" y="1338051"/>
                      <a:pt x="2650809" y="1543792"/>
                    </a:cubicBezTo>
                    <a:cubicBezTo>
                      <a:pt x="2652234" y="1582983"/>
                      <a:pt x="2669329" y="1583848"/>
                      <a:pt x="2698310" y="1603169"/>
                    </a:cubicBezTo>
                    <a:cubicBezTo>
                      <a:pt x="2783415" y="1730827"/>
                      <a:pt x="2707217" y="1636322"/>
                      <a:pt x="2781437" y="1698172"/>
                    </a:cubicBezTo>
                    <a:cubicBezTo>
                      <a:pt x="2794339" y="1708923"/>
                      <a:pt x="2802042" y="1726287"/>
                      <a:pt x="2817063" y="1733798"/>
                    </a:cubicBezTo>
                    <a:cubicBezTo>
                      <a:pt x="2835116" y="1742825"/>
                      <a:pt x="2856858" y="1740778"/>
                      <a:pt x="2876440" y="1745673"/>
                    </a:cubicBezTo>
                    <a:cubicBezTo>
                      <a:pt x="2888584" y="1748709"/>
                      <a:pt x="2900191" y="1753590"/>
                      <a:pt x="2912066" y="1757548"/>
                    </a:cubicBezTo>
                    <a:cubicBezTo>
                      <a:pt x="3011265" y="1823682"/>
                      <a:pt x="2963134" y="1784866"/>
                      <a:pt x="3054570" y="1876302"/>
                    </a:cubicBezTo>
                    <a:cubicBezTo>
                      <a:pt x="3080836" y="1902568"/>
                      <a:pt x="3097411" y="1914485"/>
                      <a:pt x="3113946" y="1947554"/>
                    </a:cubicBezTo>
                    <a:cubicBezTo>
                      <a:pt x="3119544" y="1958750"/>
                      <a:pt x="3120224" y="1971983"/>
                      <a:pt x="3125822" y="1983179"/>
                    </a:cubicBezTo>
                    <a:cubicBezTo>
                      <a:pt x="3132205" y="1995944"/>
                      <a:pt x="3143776" y="2005763"/>
                      <a:pt x="3149572" y="2018805"/>
                    </a:cubicBezTo>
                    <a:cubicBezTo>
                      <a:pt x="3159740" y="2041683"/>
                      <a:pt x="3173323" y="2090057"/>
                      <a:pt x="3173323" y="2090057"/>
                    </a:cubicBezTo>
                    <a:cubicBezTo>
                      <a:pt x="3169365" y="2145475"/>
                      <a:pt x="3169690" y="2201367"/>
                      <a:pt x="3161448" y="2256312"/>
                    </a:cubicBezTo>
                    <a:cubicBezTo>
                      <a:pt x="3157734" y="2281070"/>
                      <a:pt x="3145614" y="2303813"/>
                      <a:pt x="3137697" y="2327564"/>
                    </a:cubicBezTo>
                    <a:lnTo>
                      <a:pt x="3113946" y="2398816"/>
                    </a:lnTo>
                    <a:cubicBezTo>
                      <a:pt x="3109988" y="2410691"/>
                      <a:pt x="3109015" y="2424027"/>
                      <a:pt x="3102071" y="2434442"/>
                    </a:cubicBezTo>
                    <a:lnTo>
                      <a:pt x="3078320" y="2470068"/>
                    </a:lnTo>
                    <a:cubicBezTo>
                      <a:pt x="3074362" y="2529445"/>
                      <a:pt x="3089103" y="2593172"/>
                      <a:pt x="3066445" y="2648198"/>
                    </a:cubicBezTo>
                    <a:cubicBezTo>
                      <a:pt x="3056913" y="2671348"/>
                      <a:pt x="3018944" y="2664031"/>
                      <a:pt x="2995193" y="2671948"/>
                    </a:cubicBezTo>
                    <a:lnTo>
                      <a:pt x="2817063" y="2731325"/>
                    </a:lnTo>
                    <a:cubicBezTo>
                      <a:pt x="2817058" y="2731327"/>
                      <a:pt x="2745815" y="2755073"/>
                      <a:pt x="2745811" y="2755076"/>
                    </a:cubicBezTo>
                    <a:cubicBezTo>
                      <a:pt x="2733936" y="2762993"/>
                      <a:pt x="2723227" y="2773030"/>
                      <a:pt x="2710185" y="2778826"/>
                    </a:cubicBezTo>
                    <a:cubicBezTo>
                      <a:pt x="2710170" y="2778833"/>
                      <a:pt x="2621128" y="2808512"/>
                      <a:pt x="2603307" y="2814452"/>
                    </a:cubicBezTo>
                    <a:lnTo>
                      <a:pt x="2567681" y="2826328"/>
                    </a:lnTo>
                    <a:lnTo>
                      <a:pt x="2532055" y="2838203"/>
                    </a:lnTo>
                    <a:lnTo>
                      <a:pt x="2460803" y="2885704"/>
                    </a:lnTo>
                    <a:cubicBezTo>
                      <a:pt x="2448928" y="2893621"/>
                      <a:pt x="2438717" y="2904942"/>
                      <a:pt x="2425177" y="2909455"/>
                    </a:cubicBezTo>
                    <a:lnTo>
                      <a:pt x="2389551" y="2921330"/>
                    </a:lnTo>
                    <a:cubicBezTo>
                      <a:pt x="2287450" y="2989398"/>
                      <a:pt x="2416631" y="2907790"/>
                      <a:pt x="2318300" y="2956956"/>
                    </a:cubicBezTo>
                    <a:cubicBezTo>
                      <a:pt x="2291611" y="2970301"/>
                      <a:pt x="2265807" y="2993822"/>
                      <a:pt x="2247048" y="3016333"/>
                    </a:cubicBezTo>
                    <a:cubicBezTo>
                      <a:pt x="2237911" y="3027297"/>
                      <a:pt x="2231214" y="3040084"/>
                      <a:pt x="2223297" y="3051959"/>
                    </a:cubicBezTo>
                    <a:cubicBezTo>
                      <a:pt x="2190828" y="3149369"/>
                      <a:pt x="2239319" y="2995598"/>
                      <a:pt x="2199546" y="3194463"/>
                    </a:cubicBezTo>
                    <a:cubicBezTo>
                      <a:pt x="2187432" y="3255031"/>
                      <a:pt x="2180476" y="3258694"/>
                      <a:pt x="2152045" y="3301341"/>
                    </a:cubicBezTo>
                    <a:lnTo>
                      <a:pt x="2092668" y="3479470"/>
                    </a:lnTo>
                    <a:lnTo>
                      <a:pt x="2080793" y="3515096"/>
                    </a:lnTo>
                    <a:cubicBezTo>
                      <a:pt x="2076835" y="3526971"/>
                      <a:pt x="2071373" y="3538447"/>
                      <a:pt x="2068918" y="3550722"/>
                    </a:cubicBezTo>
                    <a:cubicBezTo>
                      <a:pt x="2061949" y="3585567"/>
                      <a:pt x="2058859" y="3613777"/>
                      <a:pt x="2045167" y="3645725"/>
                    </a:cubicBezTo>
                    <a:cubicBezTo>
                      <a:pt x="2023259" y="3696844"/>
                      <a:pt x="2007680" y="3713831"/>
                      <a:pt x="1973915" y="3764478"/>
                    </a:cubicBezTo>
                    <a:lnTo>
                      <a:pt x="1950164" y="3800104"/>
                    </a:lnTo>
                    <a:cubicBezTo>
                      <a:pt x="1946206" y="3811979"/>
                      <a:pt x="1941728" y="3823694"/>
                      <a:pt x="1938289" y="3835730"/>
                    </a:cubicBezTo>
                    <a:cubicBezTo>
                      <a:pt x="1933805" y="3851423"/>
                      <a:pt x="1933713" y="3868633"/>
                      <a:pt x="1926414" y="3883231"/>
                    </a:cubicBezTo>
                    <a:cubicBezTo>
                      <a:pt x="1898006" y="3940048"/>
                      <a:pt x="1882383" y="3951013"/>
                      <a:pt x="1843287" y="3990109"/>
                    </a:cubicBezTo>
                    <a:cubicBezTo>
                      <a:pt x="1839328" y="4001984"/>
                      <a:pt x="1840262" y="4016884"/>
                      <a:pt x="1831411" y="4025735"/>
                    </a:cubicBezTo>
                    <a:cubicBezTo>
                      <a:pt x="1822560" y="4034586"/>
                      <a:pt x="1806981" y="4032013"/>
                      <a:pt x="1795785" y="4037611"/>
                    </a:cubicBezTo>
                    <a:cubicBezTo>
                      <a:pt x="1783020" y="4043994"/>
                      <a:pt x="1773201" y="4055565"/>
                      <a:pt x="1760159" y="4061361"/>
                    </a:cubicBezTo>
                    <a:cubicBezTo>
                      <a:pt x="1737281" y="4071529"/>
                      <a:pt x="1713195" y="4079040"/>
                      <a:pt x="1688907" y="4085112"/>
                    </a:cubicBezTo>
                    <a:cubicBezTo>
                      <a:pt x="1621824" y="4101882"/>
                      <a:pt x="1657410" y="4093786"/>
                      <a:pt x="1582029" y="4108863"/>
                    </a:cubicBezTo>
                    <a:cubicBezTo>
                      <a:pt x="1403899" y="4104904"/>
                      <a:pt x="1225506" y="4107450"/>
                      <a:pt x="1047640" y="4096987"/>
                    </a:cubicBezTo>
                    <a:cubicBezTo>
                      <a:pt x="1022648" y="4095517"/>
                      <a:pt x="976388" y="4073237"/>
                      <a:pt x="976388" y="4073237"/>
                    </a:cubicBezTo>
                    <a:cubicBezTo>
                      <a:pt x="874288" y="4005170"/>
                      <a:pt x="1003468" y="4086777"/>
                      <a:pt x="905136" y="4037611"/>
                    </a:cubicBezTo>
                    <a:cubicBezTo>
                      <a:pt x="813053" y="3991570"/>
                      <a:pt x="923431" y="4031833"/>
                      <a:pt x="833884" y="4001985"/>
                    </a:cubicBezTo>
                    <a:cubicBezTo>
                      <a:pt x="822009" y="3994068"/>
                      <a:pt x="811024" y="3984617"/>
                      <a:pt x="798258" y="3978234"/>
                    </a:cubicBezTo>
                    <a:cubicBezTo>
                      <a:pt x="744697" y="3951454"/>
                      <a:pt x="778058" y="3985152"/>
                      <a:pt x="727006" y="3942608"/>
                    </a:cubicBezTo>
                    <a:cubicBezTo>
                      <a:pt x="682805" y="3905774"/>
                      <a:pt x="695068" y="3905348"/>
                      <a:pt x="655754" y="3859481"/>
                    </a:cubicBezTo>
                    <a:cubicBezTo>
                      <a:pt x="644824" y="3846730"/>
                      <a:pt x="630439" y="3837112"/>
                      <a:pt x="620128" y="3823855"/>
                    </a:cubicBezTo>
                    <a:cubicBezTo>
                      <a:pt x="602603" y="3801323"/>
                      <a:pt x="588461" y="3776354"/>
                      <a:pt x="572627" y="3752603"/>
                    </a:cubicBezTo>
                    <a:lnTo>
                      <a:pt x="548876" y="3716977"/>
                    </a:lnTo>
                    <a:lnTo>
                      <a:pt x="525125" y="3645725"/>
                    </a:lnTo>
                    <a:cubicBezTo>
                      <a:pt x="521167" y="3633850"/>
                      <a:pt x="520193" y="3620514"/>
                      <a:pt x="513250" y="3610099"/>
                    </a:cubicBezTo>
                    <a:cubicBezTo>
                      <a:pt x="505333" y="3598224"/>
                      <a:pt x="495883" y="3587238"/>
                      <a:pt x="489500" y="3574473"/>
                    </a:cubicBezTo>
                    <a:cubicBezTo>
                      <a:pt x="483902" y="3563277"/>
                      <a:pt x="483703" y="3549789"/>
                      <a:pt x="477624" y="3538847"/>
                    </a:cubicBezTo>
                    <a:cubicBezTo>
                      <a:pt x="463761" y="3513894"/>
                      <a:pt x="430123" y="3467595"/>
                      <a:pt x="430123" y="3467595"/>
                    </a:cubicBezTo>
                    <a:lnTo>
                      <a:pt x="394497" y="3360717"/>
                    </a:lnTo>
                    <a:lnTo>
                      <a:pt x="382622" y="3325091"/>
                    </a:lnTo>
                    <a:cubicBezTo>
                      <a:pt x="378663" y="3313216"/>
                      <a:pt x="373782" y="3301609"/>
                      <a:pt x="370746" y="3289465"/>
                    </a:cubicBezTo>
                    <a:cubicBezTo>
                      <a:pt x="366788" y="3273631"/>
                      <a:pt x="362411" y="3257896"/>
                      <a:pt x="358871" y="3241964"/>
                    </a:cubicBezTo>
                    <a:cubicBezTo>
                      <a:pt x="354493" y="3222260"/>
                      <a:pt x="352307" y="3202060"/>
                      <a:pt x="346996" y="3182587"/>
                    </a:cubicBezTo>
                    <a:cubicBezTo>
                      <a:pt x="340409" y="3158434"/>
                      <a:pt x="331162" y="3135086"/>
                      <a:pt x="323245" y="3111335"/>
                    </a:cubicBezTo>
                    <a:cubicBezTo>
                      <a:pt x="319287" y="3099460"/>
                      <a:pt x="323245" y="3079667"/>
                      <a:pt x="311370" y="3075709"/>
                    </a:cubicBezTo>
                    <a:lnTo>
                      <a:pt x="275744" y="3063834"/>
                    </a:lnTo>
                    <a:cubicBezTo>
                      <a:pt x="271785" y="3051959"/>
                      <a:pt x="266904" y="3040352"/>
                      <a:pt x="263868" y="3028208"/>
                    </a:cubicBezTo>
                    <a:cubicBezTo>
                      <a:pt x="253439" y="2986493"/>
                      <a:pt x="229329" y="2833940"/>
                      <a:pt x="228242" y="2826328"/>
                    </a:cubicBezTo>
                    <a:cubicBezTo>
                      <a:pt x="224454" y="2799814"/>
                      <a:pt x="211082" y="2701604"/>
                      <a:pt x="204492" y="2671948"/>
                    </a:cubicBezTo>
                    <a:cubicBezTo>
                      <a:pt x="201776" y="2659728"/>
                      <a:pt x="196575" y="2648197"/>
                      <a:pt x="192616" y="2636322"/>
                    </a:cubicBezTo>
                    <a:cubicBezTo>
                      <a:pt x="188658" y="2608613"/>
                      <a:pt x="184213" y="2580969"/>
                      <a:pt x="180741" y="2553195"/>
                    </a:cubicBezTo>
                    <a:cubicBezTo>
                      <a:pt x="176295" y="2517627"/>
                      <a:pt x="174457" y="2481724"/>
                      <a:pt x="168866" y="2446317"/>
                    </a:cubicBezTo>
                    <a:cubicBezTo>
                      <a:pt x="162570" y="2406443"/>
                      <a:pt x="151751" y="2367383"/>
                      <a:pt x="145115" y="2327564"/>
                    </a:cubicBezTo>
                    <a:cubicBezTo>
                      <a:pt x="141157" y="2303813"/>
                      <a:pt x="138463" y="2279817"/>
                      <a:pt x="133240" y="2256312"/>
                    </a:cubicBezTo>
                    <a:cubicBezTo>
                      <a:pt x="130524" y="2244092"/>
                      <a:pt x="124803" y="2232722"/>
                      <a:pt x="121364" y="2220686"/>
                    </a:cubicBezTo>
                    <a:cubicBezTo>
                      <a:pt x="102976" y="2156329"/>
                      <a:pt x="113165" y="2179689"/>
                      <a:pt x="97614" y="2101933"/>
                    </a:cubicBezTo>
                    <a:cubicBezTo>
                      <a:pt x="94413" y="2085929"/>
                      <a:pt x="88421" y="2070530"/>
                      <a:pt x="85738" y="2054431"/>
                    </a:cubicBezTo>
                    <a:cubicBezTo>
                      <a:pt x="76535" y="1999212"/>
                      <a:pt x="79691" y="1941285"/>
                      <a:pt x="61988" y="1888177"/>
                    </a:cubicBezTo>
                    <a:cubicBezTo>
                      <a:pt x="54071" y="1864426"/>
                      <a:pt x="38237" y="1848593"/>
                      <a:pt x="38237" y="1816925"/>
                    </a:cubicBezTo>
                    <a:cubicBezTo>
                      <a:pt x="38237" y="1785257"/>
                      <a:pt x="77182" y="1789333"/>
                      <a:pt x="61989" y="1698171"/>
                    </a:cubicBezTo>
                    <a:cubicBezTo>
                      <a:pt x="58030" y="1575459"/>
                      <a:pt x="10528" y="1496291"/>
                      <a:pt x="2611" y="1413164"/>
                    </a:cubicBezTo>
                    <a:cubicBezTo>
                      <a:pt x="-5306" y="1330037"/>
                      <a:pt x="6569" y="1260764"/>
                      <a:pt x="14486" y="1199408"/>
                    </a:cubicBezTo>
                    <a:cubicBezTo>
                      <a:pt x="22403" y="1138052"/>
                      <a:pt x="36257" y="1142012"/>
                      <a:pt x="50112" y="1045030"/>
                    </a:cubicBezTo>
                    <a:cubicBezTo>
                      <a:pt x="63967" y="948048"/>
                      <a:pt x="97614" y="815440"/>
                      <a:pt x="97614" y="617518"/>
                    </a:cubicBezTo>
                  </a:path>
                </a:pathLst>
              </a:custGeom>
              <a:noFill/>
              <a:ln w="3492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98804F1-D684-9946-A929-B50AD1FDDF2E}"/>
                  </a:ext>
                </a:extLst>
              </p:cNvPr>
              <p:cNvSpPr/>
              <p:nvPr/>
            </p:nvSpPr>
            <p:spPr>
              <a:xfrm>
                <a:off x="9808848" y="1828799"/>
                <a:ext cx="1460835" cy="1579418"/>
              </a:xfrm>
              <a:custGeom>
                <a:avLst/>
                <a:gdLst>
                  <a:gd name="connsiteX0" fmla="*/ 154379 w 1496291"/>
                  <a:gd name="connsiteY0" fmla="*/ 451262 h 1579418"/>
                  <a:gd name="connsiteX1" fmla="*/ 166254 w 1496291"/>
                  <a:gd name="connsiteY1" fmla="*/ 356259 h 1579418"/>
                  <a:gd name="connsiteX2" fmla="*/ 213756 w 1496291"/>
                  <a:gd name="connsiteY2" fmla="*/ 285007 h 1579418"/>
                  <a:gd name="connsiteX3" fmla="*/ 237506 w 1496291"/>
                  <a:gd name="connsiteY3" fmla="*/ 249382 h 1579418"/>
                  <a:gd name="connsiteX4" fmla="*/ 273132 w 1496291"/>
                  <a:gd name="connsiteY4" fmla="*/ 225631 h 1579418"/>
                  <a:gd name="connsiteX5" fmla="*/ 344384 w 1496291"/>
                  <a:gd name="connsiteY5" fmla="*/ 154379 h 1579418"/>
                  <a:gd name="connsiteX6" fmla="*/ 415636 w 1496291"/>
                  <a:gd name="connsiteY6" fmla="*/ 106878 h 1579418"/>
                  <a:gd name="connsiteX7" fmla="*/ 451262 w 1496291"/>
                  <a:gd name="connsiteY7" fmla="*/ 83127 h 1579418"/>
                  <a:gd name="connsiteX8" fmla="*/ 522514 w 1496291"/>
                  <a:gd name="connsiteY8" fmla="*/ 59376 h 1579418"/>
                  <a:gd name="connsiteX9" fmla="*/ 593766 w 1496291"/>
                  <a:gd name="connsiteY9" fmla="*/ 35626 h 1579418"/>
                  <a:gd name="connsiteX10" fmla="*/ 629392 w 1496291"/>
                  <a:gd name="connsiteY10" fmla="*/ 23750 h 1579418"/>
                  <a:gd name="connsiteX11" fmla="*/ 771896 w 1496291"/>
                  <a:gd name="connsiteY11" fmla="*/ 0 h 1579418"/>
                  <a:gd name="connsiteX12" fmla="*/ 997527 w 1496291"/>
                  <a:gd name="connsiteY12" fmla="*/ 11875 h 1579418"/>
                  <a:gd name="connsiteX13" fmla="*/ 1104405 w 1496291"/>
                  <a:gd name="connsiteY13" fmla="*/ 59376 h 1579418"/>
                  <a:gd name="connsiteX14" fmla="*/ 1140031 w 1496291"/>
                  <a:gd name="connsiteY14" fmla="*/ 95002 h 1579418"/>
                  <a:gd name="connsiteX15" fmla="*/ 1163782 w 1496291"/>
                  <a:gd name="connsiteY15" fmla="*/ 130628 h 1579418"/>
                  <a:gd name="connsiteX16" fmla="*/ 1199408 w 1496291"/>
                  <a:gd name="connsiteY16" fmla="*/ 166254 h 1579418"/>
                  <a:gd name="connsiteX17" fmla="*/ 1246909 w 1496291"/>
                  <a:gd name="connsiteY17" fmla="*/ 237506 h 1579418"/>
                  <a:gd name="connsiteX18" fmla="*/ 1270660 w 1496291"/>
                  <a:gd name="connsiteY18" fmla="*/ 273132 h 1579418"/>
                  <a:gd name="connsiteX19" fmla="*/ 1294410 w 1496291"/>
                  <a:gd name="connsiteY19" fmla="*/ 308758 h 1579418"/>
                  <a:gd name="connsiteX20" fmla="*/ 1318161 w 1496291"/>
                  <a:gd name="connsiteY20" fmla="*/ 344384 h 1579418"/>
                  <a:gd name="connsiteX21" fmla="*/ 1353787 w 1496291"/>
                  <a:gd name="connsiteY21" fmla="*/ 415636 h 1579418"/>
                  <a:gd name="connsiteX22" fmla="*/ 1389413 w 1496291"/>
                  <a:gd name="connsiteY22" fmla="*/ 522514 h 1579418"/>
                  <a:gd name="connsiteX23" fmla="*/ 1401288 w 1496291"/>
                  <a:gd name="connsiteY23" fmla="*/ 558140 h 1579418"/>
                  <a:gd name="connsiteX24" fmla="*/ 1425039 w 1496291"/>
                  <a:gd name="connsiteY24" fmla="*/ 605641 h 1579418"/>
                  <a:gd name="connsiteX25" fmla="*/ 1448790 w 1496291"/>
                  <a:gd name="connsiteY25" fmla="*/ 688769 h 1579418"/>
                  <a:gd name="connsiteX26" fmla="*/ 1472540 w 1496291"/>
                  <a:gd name="connsiteY26" fmla="*/ 771896 h 1579418"/>
                  <a:gd name="connsiteX27" fmla="*/ 1496291 w 1496291"/>
                  <a:gd name="connsiteY27" fmla="*/ 890649 h 1579418"/>
                  <a:gd name="connsiteX28" fmla="*/ 1484415 w 1496291"/>
                  <a:gd name="connsiteY28" fmla="*/ 1163782 h 1579418"/>
                  <a:gd name="connsiteX29" fmla="*/ 1460665 w 1496291"/>
                  <a:gd name="connsiteY29" fmla="*/ 1270659 h 1579418"/>
                  <a:gd name="connsiteX30" fmla="*/ 1425039 w 1496291"/>
                  <a:gd name="connsiteY30" fmla="*/ 1306285 h 1579418"/>
                  <a:gd name="connsiteX31" fmla="*/ 1389413 w 1496291"/>
                  <a:gd name="connsiteY31" fmla="*/ 1318161 h 1579418"/>
                  <a:gd name="connsiteX32" fmla="*/ 1318161 w 1496291"/>
                  <a:gd name="connsiteY32" fmla="*/ 1377537 h 1579418"/>
                  <a:gd name="connsiteX33" fmla="*/ 1282535 w 1496291"/>
                  <a:gd name="connsiteY33" fmla="*/ 1389413 h 1579418"/>
                  <a:gd name="connsiteX34" fmla="*/ 1175657 w 1496291"/>
                  <a:gd name="connsiteY34" fmla="*/ 1448789 h 1579418"/>
                  <a:gd name="connsiteX35" fmla="*/ 1140031 w 1496291"/>
                  <a:gd name="connsiteY35" fmla="*/ 1472540 h 1579418"/>
                  <a:gd name="connsiteX36" fmla="*/ 1068779 w 1496291"/>
                  <a:gd name="connsiteY36" fmla="*/ 1496291 h 1579418"/>
                  <a:gd name="connsiteX37" fmla="*/ 961901 w 1496291"/>
                  <a:gd name="connsiteY37" fmla="*/ 1543792 h 1579418"/>
                  <a:gd name="connsiteX38" fmla="*/ 926275 w 1496291"/>
                  <a:gd name="connsiteY38" fmla="*/ 1555667 h 1579418"/>
                  <a:gd name="connsiteX39" fmla="*/ 890649 w 1496291"/>
                  <a:gd name="connsiteY39" fmla="*/ 1567543 h 1579418"/>
                  <a:gd name="connsiteX40" fmla="*/ 819397 w 1496291"/>
                  <a:gd name="connsiteY40" fmla="*/ 1579418 h 1579418"/>
                  <a:gd name="connsiteX41" fmla="*/ 510639 w 1496291"/>
                  <a:gd name="connsiteY41" fmla="*/ 1567543 h 1579418"/>
                  <a:gd name="connsiteX42" fmla="*/ 403761 w 1496291"/>
                  <a:gd name="connsiteY42" fmla="*/ 1508166 h 1579418"/>
                  <a:gd name="connsiteX43" fmla="*/ 320634 w 1496291"/>
                  <a:gd name="connsiteY43" fmla="*/ 1448789 h 1579418"/>
                  <a:gd name="connsiteX44" fmla="*/ 201880 w 1496291"/>
                  <a:gd name="connsiteY44" fmla="*/ 1306285 h 1579418"/>
                  <a:gd name="connsiteX45" fmla="*/ 178130 w 1496291"/>
                  <a:gd name="connsiteY45" fmla="*/ 1270659 h 1579418"/>
                  <a:gd name="connsiteX46" fmla="*/ 154379 w 1496291"/>
                  <a:gd name="connsiteY46" fmla="*/ 1235033 h 1579418"/>
                  <a:gd name="connsiteX47" fmla="*/ 106878 w 1496291"/>
                  <a:gd name="connsiteY47" fmla="*/ 1163782 h 1579418"/>
                  <a:gd name="connsiteX48" fmla="*/ 95003 w 1496291"/>
                  <a:gd name="connsiteY48" fmla="*/ 1128156 h 1579418"/>
                  <a:gd name="connsiteX49" fmla="*/ 71252 w 1496291"/>
                  <a:gd name="connsiteY49" fmla="*/ 1092530 h 1579418"/>
                  <a:gd name="connsiteX50" fmla="*/ 35626 w 1496291"/>
                  <a:gd name="connsiteY50" fmla="*/ 985652 h 1579418"/>
                  <a:gd name="connsiteX51" fmla="*/ 23751 w 1496291"/>
                  <a:gd name="connsiteY51" fmla="*/ 950026 h 1579418"/>
                  <a:gd name="connsiteX52" fmla="*/ 11875 w 1496291"/>
                  <a:gd name="connsiteY52" fmla="*/ 902524 h 1579418"/>
                  <a:gd name="connsiteX53" fmla="*/ 0 w 1496291"/>
                  <a:gd name="connsiteY53" fmla="*/ 771896 h 1579418"/>
                  <a:gd name="connsiteX54" fmla="*/ 11875 w 1496291"/>
                  <a:gd name="connsiteY54" fmla="*/ 558140 h 1579418"/>
                  <a:gd name="connsiteX55" fmla="*/ 83127 w 1496291"/>
                  <a:gd name="connsiteY55" fmla="*/ 415636 h 1579418"/>
                  <a:gd name="connsiteX56" fmla="*/ 154379 w 1496291"/>
                  <a:gd name="connsiteY56" fmla="*/ 451262 h 1579418"/>
                  <a:gd name="connsiteX0" fmla="*/ 154379 w 1496291"/>
                  <a:gd name="connsiteY0" fmla="*/ 451262 h 1579418"/>
                  <a:gd name="connsiteX1" fmla="*/ 166254 w 1496291"/>
                  <a:gd name="connsiteY1" fmla="*/ 356259 h 1579418"/>
                  <a:gd name="connsiteX2" fmla="*/ 213756 w 1496291"/>
                  <a:gd name="connsiteY2" fmla="*/ 285007 h 1579418"/>
                  <a:gd name="connsiteX3" fmla="*/ 237506 w 1496291"/>
                  <a:gd name="connsiteY3" fmla="*/ 249382 h 1579418"/>
                  <a:gd name="connsiteX4" fmla="*/ 273132 w 1496291"/>
                  <a:gd name="connsiteY4" fmla="*/ 225631 h 1579418"/>
                  <a:gd name="connsiteX5" fmla="*/ 344384 w 1496291"/>
                  <a:gd name="connsiteY5" fmla="*/ 154379 h 1579418"/>
                  <a:gd name="connsiteX6" fmla="*/ 415636 w 1496291"/>
                  <a:gd name="connsiteY6" fmla="*/ 106878 h 1579418"/>
                  <a:gd name="connsiteX7" fmla="*/ 451262 w 1496291"/>
                  <a:gd name="connsiteY7" fmla="*/ 83127 h 1579418"/>
                  <a:gd name="connsiteX8" fmla="*/ 522514 w 1496291"/>
                  <a:gd name="connsiteY8" fmla="*/ 59376 h 1579418"/>
                  <a:gd name="connsiteX9" fmla="*/ 593766 w 1496291"/>
                  <a:gd name="connsiteY9" fmla="*/ 35626 h 1579418"/>
                  <a:gd name="connsiteX10" fmla="*/ 629392 w 1496291"/>
                  <a:gd name="connsiteY10" fmla="*/ 23750 h 1579418"/>
                  <a:gd name="connsiteX11" fmla="*/ 771896 w 1496291"/>
                  <a:gd name="connsiteY11" fmla="*/ 0 h 1579418"/>
                  <a:gd name="connsiteX12" fmla="*/ 997527 w 1496291"/>
                  <a:gd name="connsiteY12" fmla="*/ 11875 h 1579418"/>
                  <a:gd name="connsiteX13" fmla="*/ 1104405 w 1496291"/>
                  <a:gd name="connsiteY13" fmla="*/ 59376 h 1579418"/>
                  <a:gd name="connsiteX14" fmla="*/ 1140031 w 1496291"/>
                  <a:gd name="connsiteY14" fmla="*/ 95002 h 1579418"/>
                  <a:gd name="connsiteX15" fmla="*/ 1163782 w 1496291"/>
                  <a:gd name="connsiteY15" fmla="*/ 130628 h 1579418"/>
                  <a:gd name="connsiteX16" fmla="*/ 1199408 w 1496291"/>
                  <a:gd name="connsiteY16" fmla="*/ 166254 h 1579418"/>
                  <a:gd name="connsiteX17" fmla="*/ 1246909 w 1496291"/>
                  <a:gd name="connsiteY17" fmla="*/ 237506 h 1579418"/>
                  <a:gd name="connsiteX18" fmla="*/ 1270660 w 1496291"/>
                  <a:gd name="connsiteY18" fmla="*/ 273132 h 1579418"/>
                  <a:gd name="connsiteX19" fmla="*/ 1294410 w 1496291"/>
                  <a:gd name="connsiteY19" fmla="*/ 308758 h 1579418"/>
                  <a:gd name="connsiteX20" fmla="*/ 1318161 w 1496291"/>
                  <a:gd name="connsiteY20" fmla="*/ 344384 h 1579418"/>
                  <a:gd name="connsiteX21" fmla="*/ 1353787 w 1496291"/>
                  <a:gd name="connsiteY21" fmla="*/ 415636 h 1579418"/>
                  <a:gd name="connsiteX22" fmla="*/ 1389413 w 1496291"/>
                  <a:gd name="connsiteY22" fmla="*/ 522514 h 1579418"/>
                  <a:gd name="connsiteX23" fmla="*/ 1401288 w 1496291"/>
                  <a:gd name="connsiteY23" fmla="*/ 558140 h 1579418"/>
                  <a:gd name="connsiteX24" fmla="*/ 1425039 w 1496291"/>
                  <a:gd name="connsiteY24" fmla="*/ 605641 h 1579418"/>
                  <a:gd name="connsiteX25" fmla="*/ 1448790 w 1496291"/>
                  <a:gd name="connsiteY25" fmla="*/ 688769 h 1579418"/>
                  <a:gd name="connsiteX26" fmla="*/ 1472540 w 1496291"/>
                  <a:gd name="connsiteY26" fmla="*/ 771896 h 1579418"/>
                  <a:gd name="connsiteX27" fmla="*/ 1496291 w 1496291"/>
                  <a:gd name="connsiteY27" fmla="*/ 890649 h 1579418"/>
                  <a:gd name="connsiteX28" fmla="*/ 1484415 w 1496291"/>
                  <a:gd name="connsiteY28" fmla="*/ 1163782 h 1579418"/>
                  <a:gd name="connsiteX29" fmla="*/ 1460665 w 1496291"/>
                  <a:gd name="connsiteY29" fmla="*/ 1270659 h 1579418"/>
                  <a:gd name="connsiteX30" fmla="*/ 1425039 w 1496291"/>
                  <a:gd name="connsiteY30" fmla="*/ 1306285 h 1579418"/>
                  <a:gd name="connsiteX31" fmla="*/ 1389413 w 1496291"/>
                  <a:gd name="connsiteY31" fmla="*/ 1318161 h 1579418"/>
                  <a:gd name="connsiteX32" fmla="*/ 1318161 w 1496291"/>
                  <a:gd name="connsiteY32" fmla="*/ 1377537 h 1579418"/>
                  <a:gd name="connsiteX33" fmla="*/ 1282535 w 1496291"/>
                  <a:gd name="connsiteY33" fmla="*/ 1389413 h 1579418"/>
                  <a:gd name="connsiteX34" fmla="*/ 1175657 w 1496291"/>
                  <a:gd name="connsiteY34" fmla="*/ 1448789 h 1579418"/>
                  <a:gd name="connsiteX35" fmla="*/ 1140031 w 1496291"/>
                  <a:gd name="connsiteY35" fmla="*/ 1472540 h 1579418"/>
                  <a:gd name="connsiteX36" fmla="*/ 1068779 w 1496291"/>
                  <a:gd name="connsiteY36" fmla="*/ 1496291 h 1579418"/>
                  <a:gd name="connsiteX37" fmla="*/ 961901 w 1496291"/>
                  <a:gd name="connsiteY37" fmla="*/ 1543792 h 1579418"/>
                  <a:gd name="connsiteX38" fmla="*/ 926275 w 1496291"/>
                  <a:gd name="connsiteY38" fmla="*/ 1555667 h 1579418"/>
                  <a:gd name="connsiteX39" fmla="*/ 890649 w 1496291"/>
                  <a:gd name="connsiteY39" fmla="*/ 1567543 h 1579418"/>
                  <a:gd name="connsiteX40" fmla="*/ 819397 w 1496291"/>
                  <a:gd name="connsiteY40" fmla="*/ 1579418 h 1579418"/>
                  <a:gd name="connsiteX41" fmla="*/ 510639 w 1496291"/>
                  <a:gd name="connsiteY41" fmla="*/ 1567543 h 1579418"/>
                  <a:gd name="connsiteX42" fmla="*/ 403761 w 1496291"/>
                  <a:gd name="connsiteY42" fmla="*/ 1508166 h 1579418"/>
                  <a:gd name="connsiteX43" fmla="*/ 320634 w 1496291"/>
                  <a:gd name="connsiteY43" fmla="*/ 1448789 h 1579418"/>
                  <a:gd name="connsiteX44" fmla="*/ 201880 w 1496291"/>
                  <a:gd name="connsiteY44" fmla="*/ 1306285 h 1579418"/>
                  <a:gd name="connsiteX45" fmla="*/ 178130 w 1496291"/>
                  <a:gd name="connsiteY45" fmla="*/ 1270659 h 1579418"/>
                  <a:gd name="connsiteX46" fmla="*/ 154379 w 1496291"/>
                  <a:gd name="connsiteY46" fmla="*/ 1235033 h 1579418"/>
                  <a:gd name="connsiteX47" fmla="*/ 106878 w 1496291"/>
                  <a:gd name="connsiteY47" fmla="*/ 1163782 h 1579418"/>
                  <a:gd name="connsiteX48" fmla="*/ 95003 w 1496291"/>
                  <a:gd name="connsiteY48" fmla="*/ 1128156 h 1579418"/>
                  <a:gd name="connsiteX49" fmla="*/ 71252 w 1496291"/>
                  <a:gd name="connsiteY49" fmla="*/ 1092530 h 1579418"/>
                  <a:gd name="connsiteX50" fmla="*/ 35626 w 1496291"/>
                  <a:gd name="connsiteY50" fmla="*/ 985652 h 1579418"/>
                  <a:gd name="connsiteX51" fmla="*/ 23751 w 1496291"/>
                  <a:gd name="connsiteY51" fmla="*/ 950026 h 1579418"/>
                  <a:gd name="connsiteX52" fmla="*/ 11875 w 1496291"/>
                  <a:gd name="connsiteY52" fmla="*/ 902524 h 1579418"/>
                  <a:gd name="connsiteX53" fmla="*/ 0 w 1496291"/>
                  <a:gd name="connsiteY53" fmla="*/ 771896 h 1579418"/>
                  <a:gd name="connsiteX54" fmla="*/ 11875 w 1496291"/>
                  <a:gd name="connsiteY54" fmla="*/ 558140 h 1579418"/>
                  <a:gd name="connsiteX55" fmla="*/ 166254 w 1496291"/>
                  <a:gd name="connsiteY55" fmla="*/ 463138 h 1579418"/>
                  <a:gd name="connsiteX56" fmla="*/ 154379 w 1496291"/>
                  <a:gd name="connsiteY56" fmla="*/ 451262 h 1579418"/>
                  <a:gd name="connsiteX0" fmla="*/ 158937 w 1500849"/>
                  <a:gd name="connsiteY0" fmla="*/ 451262 h 1579418"/>
                  <a:gd name="connsiteX1" fmla="*/ 170812 w 1500849"/>
                  <a:gd name="connsiteY1" fmla="*/ 356259 h 1579418"/>
                  <a:gd name="connsiteX2" fmla="*/ 218314 w 1500849"/>
                  <a:gd name="connsiteY2" fmla="*/ 285007 h 1579418"/>
                  <a:gd name="connsiteX3" fmla="*/ 242064 w 1500849"/>
                  <a:gd name="connsiteY3" fmla="*/ 249382 h 1579418"/>
                  <a:gd name="connsiteX4" fmla="*/ 277690 w 1500849"/>
                  <a:gd name="connsiteY4" fmla="*/ 225631 h 1579418"/>
                  <a:gd name="connsiteX5" fmla="*/ 348942 w 1500849"/>
                  <a:gd name="connsiteY5" fmla="*/ 154379 h 1579418"/>
                  <a:gd name="connsiteX6" fmla="*/ 420194 w 1500849"/>
                  <a:gd name="connsiteY6" fmla="*/ 106878 h 1579418"/>
                  <a:gd name="connsiteX7" fmla="*/ 455820 w 1500849"/>
                  <a:gd name="connsiteY7" fmla="*/ 83127 h 1579418"/>
                  <a:gd name="connsiteX8" fmla="*/ 527072 w 1500849"/>
                  <a:gd name="connsiteY8" fmla="*/ 59376 h 1579418"/>
                  <a:gd name="connsiteX9" fmla="*/ 598324 w 1500849"/>
                  <a:gd name="connsiteY9" fmla="*/ 35626 h 1579418"/>
                  <a:gd name="connsiteX10" fmla="*/ 633950 w 1500849"/>
                  <a:gd name="connsiteY10" fmla="*/ 23750 h 1579418"/>
                  <a:gd name="connsiteX11" fmla="*/ 776454 w 1500849"/>
                  <a:gd name="connsiteY11" fmla="*/ 0 h 1579418"/>
                  <a:gd name="connsiteX12" fmla="*/ 1002085 w 1500849"/>
                  <a:gd name="connsiteY12" fmla="*/ 11875 h 1579418"/>
                  <a:gd name="connsiteX13" fmla="*/ 1108963 w 1500849"/>
                  <a:gd name="connsiteY13" fmla="*/ 59376 h 1579418"/>
                  <a:gd name="connsiteX14" fmla="*/ 1144589 w 1500849"/>
                  <a:gd name="connsiteY14" fmla="*/ 95002 h 1579418"/>
                  <a:gd name="connsiteX15" fmla="*/ 1168340 w 1500849"/>
                  <a:gd name="connsiteY15" fmla="*/ 130628 h 1579418"/>
                  <a:gd name="connsiteX16" fmla="*/ 1203966 w 1500849"/>
                  <a:gd name="connsiteY16" fmla="*/ 166254 h 1579418"/>
                  <a:gd name="connsiteX17" fmla="*/ 1251467 w 1500849"/>
                  <a:gd name="connsiteY17" fmla="*/ 237506 h 1579418"/>
                  <a:gd name="connsiteX18" fmla="*/ 1275218 w 1500849"/>
                  <a:gd name="connsiteY18" fmla="*/ 273132 h 1579418"/>
                  <a:gd name="connsiteX19" fmla="*/ 1298968 w 1500849"/>
                  <a:gd name="connsiteY19" fmla="*/ 308758 h 1579418"/>
                  <a:gd name="connsiteX20" fmla="*/ 1322719 w 1500849"/>
                  <a:gd name="connsiteY20" fmla="*/ 344384 h 1579418"/>
                  <a:gd name="connsiteX21" fmla="*/ 1358345 w 1500849"/>
                  <a:gd name="connsiteY21" fmla="*/ 415636 h 1579418"/>
                  <a:gd name="connsiteX22" fmla="*/ 1393971 w 1500849"/>
                  <a:gd name="connsiteY22" fmla="*/ 522514 h 1579418"/>
                  <a:gd name="connsiteX23" fmla="*/ 1405846 w 1500849"/>
                  <a:gd name="connsiteY23" fmla="*/ 558140 h 1579418"/>
                  <a:gd name="connsiteX24" fmla="*/ 1429597 w 1500849"/>
                  <a:gd name="connsiteY24" fmla="*/ 605641 h 1579418"/>
                  <a:gd name="connsiteX25" fmla="*/ 1453348 w 1500849"/>
                  <a:gd name="connsiteY25" fmla="*/ 688769 h 1579418"/>
                  <a:gd name="connsiteX26" fmla="*/ 1477098 w 1500849"/>
                  <a:gd name="connsiteY26" fmla="*/ 771896 h 1579418"/>
                  <a:gd name="connsiteX27" fmla="*/ 1500849 w 1500849"/>
                  <a:gd name="connsiteY27" fmla="*/ 890649 h 1579418"/>
                  <a:gd name="connsiteX28" fmla="*/ 1488973 w 1500849"/>
                  <a:gd name="connsiteY28" fmla="*/ 1163782 h 1579418"/>
                  <a:gd name="connsiteX29" fmla="*/ 1465223 w 1500849"/>
                  <a:gd name="connsiteY29" fmla="*/ 1270659 h 1579418"/>
                  <a:gd name="connsiteX30" fmla="*/ 1429597 w 1500849"/>
                  <a:gd name="connsiteY30" fmla="*/ 1306285 h 1579418"/>
                  <a:gd name="connsiteX31" fmla="*/ 1393971 w 1500849"/>
                  <a:gd name="connsiteY31" fmla="*/ 1318161 h 1579418"/>
                  <a:gd name="connsiteX32" fmla="*/ 1322719 w 1500849"/>
                  <a:gd name="connsiteY32" fmla="*/ 1377537 h 1579418"/>
                  <a:gd name="connsiteX33" fmla="*/ 1287093 w 1500849"/>
                  <a:gd name="connsiteY33" fmla="*/ 1389413 h 1579418"/>
                  <a:gd name="connsiteX34" fmla="*/ 1180215 w 1500849"/>
                  <a:gd name="connsiteY34" fmla="*/ 1448789 h 1579418"/>
                  <a:gd name="connsiteX35" fmla="*/ 1144589 w 1500849"/>
                  <a:gd name="connsiteY35" fmla="*/ 1472540 h 1579418"/>
                  <a:gd name="connsiteX36" fmla="*/ 1073337 w 1500849"/>
                  <a:gd name="connsiteY36" fmla="*/ 1496291 h 1579418"/>
                  <a:gd name="connsiteX37" fmla="*/ 966459 w 1500849"/>
                  <a:gd name="connsiteY37" fmla="*/ 1543792 h 1579418"/>
                  <a:gd name="connsiteX38" fmla="*/ 930833 w 1500849"/>
                  <a:gd name="connsiteY38" fmla="*/ 1555667 h 1579418"/>
                  <a:gd name="connsiteX39" fmla="*/ 895207 w 1500849"/>
                  <a:gd name="connsiteY39" fmla="*/ 1567543 h 1579418"/>
                  <a:gd name="connsiteX40" fmla="*/ 823955 w 1500849"/>
                  <a:gd name="connsiteY40" fmla="*/ 1579418 h 1579418"/>
                  <a:gd name="connsiteX41" fmla="*/ 515197 w 1500849"/>
                  <a:gd name="connsiteY41" fmla="*/ 1567543 h 1579418"/>
                  <a:gd name="connsiteX42" fmla="*/ 408319 w 1500849"/>
                  <a:gd name="connsiteY42" fmla="*/ 1508166 h 1579418"/>
                  <a:gd name="connsiteX43" fmla="*/ 325192 w 1500849"/>
                  <a:gd name="connsiteY43" fmla="*/ 1448789 h 1579418"/>
                  <a:gd name="connsiteX44" fmla="*/ 206438 w 1500849"/>
                  <a:gd name="connsiteY44" fmla="*/ 1306285 h 1579418"/>
                  <a:gd name="connsiteX45" fmla="*/ 182688 w 1500849"/>
                  <a:gd name="connsiteY45" fmla="*/ 1270659 h 1579418"/>
                  <a:gd name="connsiteX46" fmla="*/ 158937 w 1500849"/>
                  <a:gd name="connsiteY46" fmla="*/ 1235033 h 1579418"/>
                  <a:gd name="connsiteX47" fmla="*/ 111436 w 1500849"/>
                  <a:gd name="connsiteY47" fmla="*/ 1163782 h 1579418"/>
                  <a:gd name="connsiteX48" fmla="*/ 99561 w 1500849"/>
                  <a:gd name="connsiteY48" fmla="*/ 1128156 h 1579418"/>
                  <a:gd name="connsiteX49" fmla="*/ 75810 w 1500849"/>
                  <a:gd name="connsiteY49" fmla="*/ 1092530 h 1579418"/>
                  <a:gd name="connsiteX50" fmla="*/ 40184 w 1500849"/>
                  <a:gd name="connsiteY50" fmla="*/ 985652 h 1579418"/>
                  <a:gd name="connsiteX51" fmla="*/ 28309 w 1500849"/>
                  <a:gd name="connsiteY51" fmla="*/ 950026 h 1579418"/>
                  <a:gd name="connsiteX52" fmla="*/ 16433 w 1500849"/>
                  <a:gd name="connsiteY52" fmla="*/ 902524 h 1579418"/>
                  <a:gd name="connsiteX53" fmla="*/ 4558 w 1500849"/>
                  <a:gd name="connsiteY53" fmla="*/ 771896 h 1579418"/>
                  <a:gd name="connsiteX54" fmla="*/ 99560 w 1500849"/>
                  <a:gd name="connsiteY54" fmla="*/ 593766 h 1579418"/>
                  <a:gd name="connsiteX55" fmla="*/ 170812 w 1500849"/>
                  <a:gd name="connsiteY55" fmla="*/ 463138 h 1579418"/>
                  <a:gd name="connsiteX56" fmla="*/ 158937 w 1500849"/>
                  <a:gd name="connsiteY56" fmla="*/ 451262 h 1579418"/>
                  <a:gd name="connsiteX0" fmla="*/ 142729 w 1484641"/>
                  <a:gd name="connsiteY0" fmla="*/ 451262 h 1579418"/>
                  <a:gd name="connsiteX1" fmla="*/ 154604 w 1484641"/>
                  <a:gd name="connsiteY1" fmla="*/ 356259 h 1579418"/>
                  <a:gd name="connsiteX2" fmla="*/ 202106 w 1484641"/>
                  <a:gd name="connsiteY2" fmla="*/ 285007 h 1579418"/>
                  <a:gd name="connsiteX3" fmla="*/ 225856 w 1484641"/>
                  <a:gd name="connsiteY3" fmla="*/ 249382 h 1579418"/>
                  <a:gd name="connsiteX4" fmla="*/ 261482 w 1484641"/>
                  <a:gd name="connsiteY4" fmla="*/ 225631 h 1579418"/>
                  <a:gd name="connsiteX5" fmla="*/ 332734 w 1484641"/>
                  <a:gd name="connsiteY5" fmla="*/ 154379 h 1579418"/>
                  <a:gd name="connsiteX6" fmla="*/ 403986 w 1484641"/>
                  <a:gd name="connsiteY6" fmla="*/ 106878 h 1579418"/>
                  <a:gd name="connsiteX7" fmla="*/ 439612 w 1484641"/>
                  <a:gd name="connsiteY7" fmla="*/ 83127 h 1579418"/>
                  <a:gd name="connsiteX8" fmla="*/ 510864 w 1484641"/>
                  <a:gd name="connsiteY8" fmla="*/ 59376 h 1579418"/>
                  <a:gd name="connsiteX9" fmla="*/ 582116 w 1484641"/>
                  <a:gd name="connsiteY9" fmla="*/ 35626 h 1579418"/>
                  <a:gd name="connsiteX10" fmla="*/ 617742 w 1484641"/>
                  <a:gd name="connsiteY10" fmla="*/ 23750 h 1579418"/>
                  <a:gd name="connsiteX11" fmla="*/ 760246 w 1484641"/>
                  <a:gd name="connsiteY11" fmla="*/ 0 h 1579418"/>
                  <a:gd name="connsiteX12" fmla="*/ 985877 w 1484641"/>
                  <a:gd name="connsiteY12" fmla="*/ 11875 h 1579418"/>
                  <a:gd name="connsiteX13" fmla="*/ 1092755 w 1484641"/>
                  <a:gd name="connsiteY13" fmla="*/ 59376 h 1579418"/>
                  <a:gd name="connsiteX14" fmla="*/ 1128381 w 1484641"/>
                  <a:gd name="connsiteY14" fmla="*/ 95002 h 1579418"/>
                  <a:gd name="connsiteX15" fmla="*/ 1152132 w 1484641"/>
                  <a:gd name="connsiteY15" fmla="*/ 130628 h 1579418"/>
                  <a:gd name="connsiteX16" fmla="*/ 1187758 w 1484641"/>
                  <a:gd name="connsiteY16" fmla="*/ 166254 h 1579418"/>
                  <a:gd name="connsiteX17" fmla="*/ 1235259 w 1484641"/>
                  <a:gd name="connsiteY17" fmla="*/ 237506 h 1579418"/>
                  <a:gd name="connsiteX18" fmla="*/ 1259010 w 1484641"/>
                  <a:gd name="connsiteY18" fmla="*/ 273132 h 1579418"/>
                  <a:gd name="connsiteX19" fmla="*/ 1282760 w 1484641"/>
                  <a:gd name="connsiteY19" fmla="*/ 308758 h 1579418"/>
                  <a:gd name="connsiteX20" fmla="*/ 1306511 w 1484641"/>
                  <a:gd name="connsiteY20" fmla="*/ 344384 h 1579418"/>
                  <a:gd name="connsiteX21" fmla="*/ 1342137 w 1484641"/>
                  <a:gd name="connsiteY21" fmla="*/ 415636 h 1579418"/>
                  <a:gd name="connsiteX22" fmla="*/ 1377763 w 1484641"/>
                  <a:gd name="connsiteY22" fmla="*/ 522514 h 1579418"/>
                  <a:gd name="connsiteX23" fmla="*/ 1389638 w 1484641"/>
                  <a:gd name="connsiteY23" fmla="*/ 558140 h 1579418"/>
                  <a:gd name="connsiteX24" fmla="*/ 1413389 w 1484641"/>
                  <a:gd name="connsiteY24" fmla="*/ 605641 h 1579418"/>
                  <a:gd name="connsiteX25" fmla="*/ 1437140 w 1484641"/>
                  <a:gd name="connsiteY25" fmla="*/ 688769 h 1579418"/>
                  <a:gd name="connsiteX26" fmla="*/ 1460890 w 1484641"/>
                  <a:gd name="connsiteY26" fmla="*/ 771896 h 1579418"/>
                  <a:gd name="connsiteX27" fmla="*/ 1484641 w 1484641"/>
                  <a:gd name="connsiteY27" fmla="*/ 890649 h 1579418"/>
                  <a:gd name="connsiteX28" fmla="*/ 1472765 w 1484641"/>
                  <a:gd name="connsiteY28" fmla="*/ 1163782 h 1579418"/>
                  <a:gd name="connsiteX29" fmla="*/ 1449015 w 1484641"/>
                  <a:gd name="connsiteY29" fmla="*/ 1270659 h 1579418"/>
                  <a:gd name="connsiteX30" fmla="*/ 1413389 w 1484641"/>
                  <a:gd name="connsiteY30" fmla="*/ 1306285 h 1579418"/>
                  <a:gd name="connsiteX31" fmla="*/ 1377763 w 1484641"/>
                  <a:gd name="connsiteY31" fmla="*/ 1318161 h 1579418"/>
                  <a:gd name="connsiteX32" fmla="*/ 1306511 w 1484641"/>
                  <a:gd name="connsiteY32" fmla="*/ 1377537 h 1579418"/>
                  <a:gd name="connsiteX33" fmla="*/ 1270885 w 1484641"/>
                  <a:gd name="connsiteY33" fmla="*/ 1389413 h 1579418"/>
                  <a:gd name="connsiteX34" fmla="*/ 1164007 w 1484641"/>
                  <a:gd name="connsiteY34" fmla="*/ 1448789 h 1579418"/>
                  <a:gd name="connsiteX35" fmla="*/ 1128381 w 1484641"/>
                  <a:gd name="connsiteY35" fmla="*/ 1472540 h 1579418"/>
                  <a:gd name="connsiteX36" fmla="*/ 1057129 w 1484641"/>
                  <a:gd name="connsiteY36" fmla="*/ 1496291 h 1579418"/>
                  <a:gd name="connsiteX37" fmla="*/ 950251 w 1484641"/>
                  <a:gd name="connsiteY37" fmla="*/ 1543792 h 1579418"/>
                  <a:gd name="connsiteX38" fmla="*/ 914625 w 1484641"/>
                  <a:gd name="connsiteY38" fmla="*/ 1555667 h 1579418"/>
                  <a:gd name="connsiteX39" fmla="*/ 878999 w 1484641"/>
                  <a:gd name="connsiteY39" fmla="*/ 1567543 h 1579418"/>
                  <a:gd name="connsiteX40" fmla="*/ 807747 w 1484641"/>
                  <a:gd name="connsiteY40" fmla="*/ 1579418 h 1579418"/>
                  <a:gd name="connsiteX41" fmla="*/ 498989 w 1484641"/>
                  <a:gd name="connsiteY41" fmla="*/ 1567543 h 1579418"/>
                  <a:gd name="connsiteX42" fmla="*/ 392111 w 1484641"/>
                  <a:gd name="connsiteY42" fmla="*/ 1508166 h 1579418"/>
                  <a:gd name="connsiteX43" fmla="*/ 308984 w 1484641"/>
                  <a:gd name="connsiteY43" fmla="*/ 1448789 h 1579418"/>
                  <a:gd name="connsiteX44" fmla="*/ 190230 w 1484641"/>
                  <a:gd name="connsiteY44" fmla="*/ 1306285 h 1579418"/>
                  <a:gd name="connsiteX45" fmla="*/ 166480 w 1484641"/>
                  <a:gd name="connsiteY45" fmla="*/ 1270659 h 1579418"/>
                  <a:gd name="connsiteX46" fmla="*/ 142729 w 1484641"/>
                  <a:gd name="connsiteY46" fmla="*/ 1235033 h 1579418"/>
                  <a:gd name="connsiteX47" fmla="*/ 95228 w 1484641"/>
                  <a:gd name="connsiteY47" fmla="*/ 1163782 h 1579418"/>
                  <a:gd name="connsiteX48" fmla="*/ 83353 w 1484641"/>
                  <a:gd name="connsiteY48" fmla="*/ 1128156 h 1579418"/>
                  <a:gd name="connsiteX49" fmla="*/ 59602 w 1484641"/>
                  <a:gd name="connsiteY49" fmla="*/ 1092530 h 1579418"/>
                  <a:gd name="connsiteX50" fmla="*/ 23976 w 1484641"/>
                  <a:gd name="connsiteY50" fmla="*/ 985652 h 1579418"/>
                  <a:gd name="connsiteX51" fmla="*/ 12101 w 1484641"/>
                  <a:gd name="connsiteY51" fmla="*/ 950026 h 1579418"/>
                  <a:gd name="connsiteX52" fmla="*/ 225 w 1484641"/>
                  <a:gd name="connsiteY52" fmla="*/ 902524 h 1579418"/>
                  <a:gd name="connsiteX53" fmla="*/ 59602 w 1484641"/>
                  <a:gd name="connsiteY53" fmla="*/ 760021 h 1579418"/>
                  <a:gd name="connsiteX54" fmla="*/ 83352 w 1484641"/>
                  <a:gd name="connsiteY54" fmla="*/ 593766 h 1579418"/>
                  <a:gd name="connsiteX55" fmla="*/ 154604 w 1484641"/>
                  <a:gd name="connsiteY55" fmla="*/ 463138 h 1579418"/>
                  <a:gd name="connsiteX56" fmla="*/ 142729 w 1484641"/>
                  <a:gd name="connsiteY56" fmla="*/ 451262 h 1579418"/>
                  <a:gd name="connsiteX0" fmla="*/ 133582 w 1475494"/>
                  <a:gd name="connsiteY0" fmla="*/ 451262 h 1579418"/>
                  <a:gd name="connsiteX1" fmla="*/ 145457 w 1475494"/>
                  <a:gd name="connsiteY1" fmla="*/ 356259 h 1579418"/>
                  <a:gd name="connsiteX2" fmla="*/ 192959 w 1475494"/>
                  <a:gd name="connsiteY2" fmla="*/ 285007 h 1579418"/>
                  <a:gd name="connsiteX3" fmla="*/ 216709 w 1475494"/>
                  <a:gd name="connsiteY3" fmla="*/ 249382 h 1579418"/>
                  <a:gd name="connsiteX4" fmla="*/ 252335 w 1475494"/>
                  <a:gd name="connsiteY4" fmla="*/ 225631 h 1579418"/>
                  <a:gd name="connsiteX5" fmla="*/ 323587 w 1475494"/>
                  <a:gd name="connsiteY5" fmla="*/ 154379 h 1579418"/>
                  <a:gd name="connsiteX6" fmla="*/ 394839 w 1475494"/>
                  <a:gd name="connsiteY6" fmla="*/ 106878 h 1579418"/>
                  <a:gd name="connsiteX7" fmla="*/ 430465 w 1475494"/>
                  <a:gd name="connsiteY7" fmla="*/ 83127 h 1579418"/>
                  <a:gd name="connsiteX8" fmla="*/ 501717 w 1475494"/>
                  <a:gd name="connsiteY8" fmla="*/ 59376 h 1579418"/>
                  <a:gd name="connsiteX9" fmla="*/ 572969 w 1475494"/>
                  <a:gd name="connsiteY9" fmla="*/ 35626 h 1579418"/>
                  <a:gd name="connsiteX10" fmla="*/ 608595 w 1475494"/>
                  <a:gd name="connsiteY10" fmla="*/ 23750 h 1579418"/>
                  <a:gd name="connsiteX11" fmla="*/ 751099 w 1475494"/>
                  <a:gd name="connsiteY11" fmla="*/ 0 h 1579418"/>
                  <a:gd name="connsiteX12" fmla="*/ 976730 w 1475494"/>
                  <a:gd name="connsiteY12" fmla="*/ 11875 h 1579418"/>
                  <a:gd name="connsiteX13" fmla="*/ 1083608 w 1475494"/>
                  <a:gd name="connsiteY13" fmla="*/ 59376 h 1579418"/>
                  <a:gd name="connsiteX14" fmla="*/ 1119234 w 1475494"/>
                  <a:gd name="connsiteY14" fmla="*/ 95002 h 1579418"/>
                  <a:gd name="connsiteX15" fmla="*/ 1142985 w 1475494"/>
                  <a:gd name="connsiteY15" fmla="*/ 130628 h 1579418"/>
                  <a:gd name="connsiteX16" fmla="*/ 1178611 w 1475494"/>
                  <a:gd name="connsiteY16" fmla="*/ 166254 h 1579418"/>
                  <a:gd name="connsiteX17" fmla="*/ 1226112 w 1475494"/>
                  <a:gd name="connsiteY17" fmla="*/ 237506 h 1579418"/>
                  <a:gd name="connsiteX18" fmla="*/ 1249863 w 1475494"/>
                  <a:gd name="connsiteY18" fmla="*/ 273132 h 1579418"/>
                  <a:gd name="connsiteX19" fmla="*/ 1273613 w 1475494"/>
                  <a:gd name="connsiteY19" fmla="*/ 308758 h 1579418"/>
                  <a:gd name="connsiteX20" fmla="*/ 1297364 w 1475494"/>
                  <a:gd name="connsiteY20" fmla="*/ 344384 h 1579418"/>
                  <a:gd name="connsiteX21" fmla="*/ 1332990 w 1475494"/>
                  <a:gd name="connsiteY21" fmla="*/ 415636 h 1579418"/>
                  <a:gd name="connsiteX22" fmla="*/ 1368616 w 1475494"/>
                  <a:gd name="connsiteY22" fmla="*/ 522514 h 1579418"/>
                  <a:gd name="connsiteX23" fmla="*/ 1380491 w 1475494"/>
                  <a:gd name="connsiteY23" fmla="*/ 558140 h 1579418"/>
                  <a:gd name="connsiteX24" fmla="*/ 1404242 w 1475494"/>
                  <a:gd name="connsiteY24" fmla="*/ 605641 h 1579418"/>
                  <a:gd name="connsiteX25" fmla="*/ 1427993 w 1475494"/>
                  <a:gd name="connsiteY25" fmla="*/ 688769 h 1579418"/>
                  <a:gd name="connsiteX26" fmla="*/ 1451743 w 1475494"/>
                  <a:gd name="connsiteY26" fmla="*/ 771896 h 1579418"/>
                  <a:gd name="connsiteX27" fmla="*/ 1475494 w 1475494"/>
                  <a:gd name="connsiteY27" fmla="*/ 890649 h 1579418"/>
                  <a:gd name="connsiteX28" fmla="*/ 1463618 w 1475494"/>
                  <a:gd name="connsiteY28" fmla="*/ 1163782 h 1579418"/>
                  <a:gd name="connsiteX29" fmla="*/ 1439868 w 1475494"/>
                  <a:gd name="connsiteY29" fmla="*/ 1270659 h 1579418"/>
                  <a:gd name="connsiteX30" fmla="*/ 1404242 w 1475494"/>
                  <a:gd name="connsiteY30" fmla="*/ 1306285 h 1579418"/>
                  <a:gd name="connsiteX31" fmla="*/ 1368616 w 1475494"/>
                  <a:gd name="connsiteY31" fmla="*/ 1318161 h 1579418"/>
                  <a:gd name="connsiteX32" fmla="*/ 1297364 w 1475494"/>
                  <a:gd name="connsiteY32" fmla="*/ 1377537 h 1579418"/>
                  <a:gd name="connsiteX33" fmla="*/ 1261738 w 1475494"/>
                  <a:gd name="connsiteY33" fmla="*/ 1389413 h 1579418"/>
                  <a:gd name="connsiteX34" fmla="*/ 1154860 w 1475494"/>
                  <a:gd name="connsiteY34" fmla="*/ 1448789 h 1579418"/>
                  <a:gd name="connsiteX35" fmla="*/ 1119234 w 1475494"/>
                  <a:gd name="connsiteY35" fmla="*/ 1472540 h 1579418"/>
                  <a:gd name="connsiteX36" fmla="*/ 1047982 w 1475494"/>
                  <a:gd name="connsiteY36" fmla="*/ 1496291 h 1579418"/>
                  <a:gd name="connsiteX37" fmla="*/ 941104 w 1475494"/>
                  <a:gd name="connsiteY37" fmla="*/ 1543792 h 1579418"/>
                  <a:gd name="connsiteX38" fmla="*/ 905478 w 1475494"/>
                  <a:gd name="connsiteY38" fmla="*/ 1555667 h 1579418"/>
                  <a:gd name="connsiteX39" fmla="*/ 869852 w 1475494"/>
                  <a:gd name="connsiteY39" fmla="*/ 1567543 h 1579418"/>
                  <a:gd name="connsiteX40" fmla="*/ 798600 w 1475494"/>
                  <a:gd name="connsiteY40" fmla="*/ 1579418 h 1579418"/>
                  <a:gd name="connsiteX41" fmla="*/ 489842 w 1475494"/>
                  <a:gd name="connsiteY41" fmla="*/ 1567543 h 1579418"/>
                  <a:gd name="connsiteX42" fmla="*/ 382964 w 1475494"/>
                  <a:gd name="connsiteY42" fmla="*/ 1508166 h 1579418"/>
                  <a:gd name="connsiteX43" fmla="*/ 299837 w 1475494"/>
                  <a:gd name="connsiteY43" fmla="*/ 1448789 h 1579418"/>
                  <a:gd name="connsiteX44" fmla="*/ 181083 w 1475494"/>
                  <a:gd name="connsiteY44" fmla="*/ 1306285 h 1579418"/>
                  <a:gd name="connsiteX45" fmla="*/ 157333 w 1475494"/>
                  <a:gd name="connsiteY45" fmla="*/ 1270659 h 1579418"/>
                  <a:gd name="connsiteX46" fmla="*/ 133582 w 1475494"/>
                  <a:gd name="connsiteY46" fmla="*/ 1235033 h 1579418"/>
                  <a:gd name="connsiteX47" fmla="*/ 86081 w 1475494"/>
                  <a:gd name="connsiteY47" fmla="*/ 1163782 h 1579418"/>
                  <a:gd name="connsiteX48" fmla="*/ 74206 w 1475494"/>
                  <a:gd name="connsiteY48" fmla="*/ 1128156 h 1579418"/>
                  <a:gd name="connsiteX49" fmla="*/ 50455 w 1475494"/>
                  <a:gd name="connsiteY49" fmla="*/ 1092530 h 1579418"/>
                  <a:gd name="connsiteX50" fmla="*/ 14829 w 1475494"/>
                  <a:gd name="connsiteY50" fmla="*/ 985652 h 1579418"/>
                  <a:gd name="connsiteX51" fmla="*/ 2954 w 1475494"/>
                  <a:gd name="connsiteY51" fmla="*/ 950026 h 1579418"/>
                  <a:gd name="connsiteX52" fmla="*/ 74206 w 1475494"/>
                  <a:gd name="connsiteY52" fmla="*/ 914399 h 1579418"/>
                  <a:gd name="connsiteX53" fmla="*/ 50455 w 1475494"/>
                  <a:gd name="connsiteY53" fmla="*/ 760021 h 1579418"/>
                  <a:gd name="connsiteX54" fmla="*/ 74205 w 1475494"/>
                  <a:gd name="connsiteY54" fmla="*/ 593766 h 1579418"/>
                  <a:gd name="connsiteX55" fmla="*/ 145457 w 1475494"/>
                  <a:gd name="connsiteY55" fmla="*/ 463138 h 1579418"/>
                  <a:gd name="connsiteX56" fmla="*/ 133582 w 1475494"/>
                  <a:gd name="connsiteY56" fmla="*/ 451262 h 1579418"/>
                  <a:gd name="connsiteX0" fmla="*/ 118861 w 1460773"/>
                  <a:gd name="connsiteY0" fmla="*/ 451262 h 1579418"/>
                  <a:gd name="connsiteX1" fmla="*/ 130736 w 1460773"/>
                  <a:gd name="connsiteY1" fmla="*/ 356259 h 1579418"/>
                  <a:gd name="connsiteX2" fmla="*/ 178238 w 1460773"/>
                  <a:gd name="connsiteY2" fmla="*/ 285007 h 1579418"/>
                  <a:gd name="connsiteX3" fmla="*/ 201988 w 1460773"/>
                  <a:gd name="connsiteY3" fmla="*/ 249382 h 1579418"/>
                  <a:gd name="connsiteX4" fmla="*/ 237614 w 1460773"/>
                  <a:gd name="connsiteY4" fmla="*/ 225631 h 1579418"/>
                  <a:gd name="connsiteX5" fmla="*/ 308866 w 1460773"/>
                  <a:gd name="connsiteY5" fmla="*/ 154379 h 1579418"/>
                  <a:gd name="connsiteX6" fmla="*/ 380118 w 1460773"/>
                  <a:gd name="connsiteY6" fmla="*/ 106878 h 1579418"/>
                  <a:gd name="connsiteX7" fmla="*/ 415744 w 1460773"/>
                  <a:gd name="connsiteY7" fmla="*/ 83127 h 1579418"/>
                  <a:gd name="connsiteX8" fmla="*/ 486996 w 1460773"/>
                  <a:gd name="connsiteY8" fmla="*/ 59376 h 1579418"/>
                  <a:gd name="connsiteX9" fmla="*/ 558248 w 1460773"/>
                  <a:gd name="connsiteY9" fmla="*/ 35626 h 1579418"/>
                  <a:gd name="connsiteX10" fmla="*/ 593874 w 1460773"/>
                  <a:gd name="connsiteY10" fmla="*/ 23750 h 1579418"/>
                  <a:gd name="connsiteX11" fmla="*/ 736378 w 1460773"/>
                  <a:gd name="connsiteY11" fmla="*/ 0 h 1579418"/>
                  <a:gd name="connsiteX12" fmla="*/ 962009 w 1460773"/>
                  <a:gd name="connsiteY12" fmla="*/ 11875 h 1579418"/>
                  <a:gd name="connsiteX13" fmla="*/ 1068887 w 1460773"/>
                  <a:gd name="connsiteY13" fmla="*/ 59376 h 1579418"/>
                  <a:gd name="connsiteX14" fmla="*/ 1104513 w 1460773"/>
                  <a:gd name="connsiteY14" fmla="*/ 95002 h 1579418"/>
                  <a:gd name="connsiteX15" fmla="*/ 1128264 w 1460773"/>
                  <a:gd name="connsiteY15" fmla="*/ 130628 h 1579418"/>
                  <a:gd name="connsiteX16" fmla="*/ 1163890 w 1460773"/>
                  <a:gd name="connsiteY16" fmla="*/ 166254 h 1579418"/>
                  <a:gd name="connsiteX17" fmla="*/ 1211391 w 1460773"/>
                  <a:gd name="connsiteY17" fmla="*/ 237506 h 1579418"/>
                  <a:gd name="connsiteX18" fmla="*/ 1235142 w 1460773"/>
                  <a:gd name="connsiteY18" fmla="*/ 273132 h 1579418"/>
                  <a:gd name="connsiteX19" fmla="*/ 1258892 w 1460773"/>
                  <a:gd name="connsiteY19" fmla="*/ 308758 h 1579418"/>
                  <a:gd name="connsiteX20" fmla="*/ 1282643 w 1460773"/>
                  <a:gd name="connsiteY20" fmla="*/ 344384 h 1579418"/>
                  <a:gd name="connsiteX21" fmla="*/ 1318269 w 1460773"/>
                  <a:gd name="connsiteY21" fmla="*/ 415636 h 1579418"/>
                  <a:gd name="connsiteX22" fmla="*/ 1353895 w 1460773"/>
                  <a:gd name="connsiteY22" fmla="*/ 522514 h 1579418"/>
                  <a:gd name="connsiteX23" fmla="*/ 1365770 w 1460773"/>
                  <a:gd name="connsiteY23" fmla="*/ 558140 h 1579418"/>
                  <a:gd name="connsiteX24" fmla="*/ 1389521 w 1460773"/>
                  <a:gd name="connsiteY24" fmla="*/ 605641 h 1579418"/>
                  <a:gd name="connsiteX25" fmla="*/ 1413272 w 1460773"/>
                  <a:gd name="connsiteY25" fmla="*/ 688769 h 1579418"/>
                  <a:gd name="connsiteX26" fmla="*/ 1437022 w 1460773"/>
                  <a:gd name="connsiteY26" fmla="*/ 771896 h 1579418"/>
                  <a:gd name="connsiteX27" fmla="*/ 1460773 w 1460773"/>
                  <a:gd name="connsiteY27" fmla="*/ 890649 h 1579418"/>
                  <a:gd name="connsiteX28" fmla="*/ 1448897 w 1460773"/>
                  <a:gd name="connsiteY28" fmla="*/ 1163782 h 1579418"/>
                  <a:gd name="connsiteX29" fmla="*/ 1425147 w 1460773"/>
                  <a:gd name="connsiteY29" fmla="*/ 1270659 h 1579418"/>
                  <a:gd name="connsiteX30" fmla="*/ 1389521 w 1460773"/>
                  <a:gd name="connsiteY30" fmla="*/ 1306285 h 1579418"/>
                  <a:gd name="connsiteX31" fmla="*/ 1353895 w 1460773"/>
                  <a:gd name="connsiteY31" fmla="*/ 1318161 h 1579418"/>
                  <a:gd name="connsiteX32" fmla="*/ 1282643 w 1460773"/>
                  <a:gd name="connsiteY32" fmla="*/ 1377537 h 1579418"/>
                  <a:gd name="connsiteX33" fmla="*/ 1247017 w 1460773"/>
                  <a:gd name="connsiteY33" fmla="*/ 1389413 h 1579418"/>
                  <a:gd name="connsiteX34" fmla="*/ 1140139 w 1460773"/>
                  <a:gd name="connsiteY34" fmla="*/ 1448789 h 1579418"/>
                  <a:gd name="connsiteX35" fmla="*/ 1104513 w 1460773"/>
                  <a:gd name="connsiteY35" fmla="*/ 1472540 h 1579418"/>
                  <a:gd name="connsiteX36" fmla="*/ 1033261 w 1460773"/>
                  <a:gd name="connsiteY36" fmla="*/ 1496291 h 1579418"/>
                  <a:gd name="connsiteX37" fmla="*/ 926383 w 1460773"/>
                  <a:gd name="connsiteY37" fmla="*/ 1543792 h 1579418"/>
                  <a:gd name="connsiteX38" fmla="*/ 890757 w 1460773"/>
                  <a:gd name="connsiteY38" fmla="*/ 1555667 h 1579418"/>
                  <a:gd name="connsiteX39" fmla="*/ 855131 w 1460773"/>
                  <a:gd name="connsiteY39" fmla="*/ 1567543 h 1579418"/>
                  <a:gd name="connsiteX40" fmla="*/ 783879 w 1460773"/>
                  <a:gd name="connsiteY40" fmla="*/ 1579418 h 1579418"/>
                  <a:gd name="connsiteX41" fmla="*/ 475121 w 1460773"/>
                  <a:gd name="connsiteY41" fmla="*/ 1567543 h 1579418"/>
                  <a:gd name="connsiteX42" fmla="*/ 368243 w 1460773"/>
                  <a:gd name="connsiteY42" fmla="*/ 1508166 h 1579418"/>
                  <a:gd name="connsiteX43" fmla="*/ 285116 w 1460773"/>
                  <a:gd name="connsiteY43" fmla="*/ 1448789 h 1579418"/>
                  <a:gd name="connsiteX44" fmla="*/ 166362 w 1460773"/>
                  <a:gd name="connsiteY44" fmla="*/ 1306285 h 1579418"/>
                  <a:gd name="connsiteX45" fmla="*/ 142612 w 1460773"/>
                  <a:gd name="connsiteY45" fmla="*/ 1270659 h 1579418"/>
                  <a:gd name="connsiteX46" fmla="*/ 118861 w 1460773"/>
                  <a:gd name="connsiteY46" fmla="*/ 1235033 h 1579418"/>
                  <a:gd name="connsiteX47" fmla="*/ 71360 w 1460773"/>
                  <a:gd name="connsiteY47" fmla="*/ 1163782 h 1579418"/>
                  <a:gd name="connsiteX48" fmla="*/ 59485 w 1460773"/>
                  <a:gd name="connsiteY48" fmla="*/ 1128156 h 1579418"/>
                  <a:gd name="connsiteX49" fmla="*/ 35734 w 1460773"/>
                  <a:gd name="connsiteY49" fmla="*/ 1092530 h 1579418"/>
                  <a:gd name="connsiteX50" fmla="*/ 108 w 1460773"/>
                  <a:gd name="connsiteY50" fmla="*/ 985652 h 1579418"/>
                  <a:gd name="connsiteX51" fmla="*/ 47610 w 1460773"/>
                  <a:gd name="connsiteY51" fmla="*/ 961901 h 1579418"/>
                  <a:gd name="connsiteX52" fmla="*/ 59485 w 1460773"/>
                  <a:gd name="connsiteY52" fmla="*/ 914399 h 1579418"/>
                  <a:gd name="connsiteX53" fmla="*/ 35734 w 1460773"/>
                  <a:gd name="connsiteY53" fmla="*/ 760021 h 1579418"/>
                  <a:gd name="connsiteX54" fmla="*/ 59484 w 1460773"/>
                  <a:gd name="connsiteY54" fmla="*/ 593766 h 1579418"/>
                  <a:gd name="connsiteX55" fmla="*/ 130736 w 1460773"/>
                  <a:gd name="connsiteY55" fmla="*/ 463138 h 1579418"/>
                  <a:gd name="connsiteX56" fmla="*/ 118861 w 1460773"/>
                  <a:gd name="connsiteY56" fmla="*/ 451262 h 1579418"/>
                  <a:gd name="connsiteX0" fmla="*/ 121142 w 1463054"/>
                  <a:gd name="connsiteY0" fmla="*/ 451262 h 1579418"/>
                  <a:gd name="connsiteX1" fmla="*/ 133017 w 1463054"/>
                  <a:gd name="connsiteY1" fmla="*/ 356259 h 1579418"/>
                  <a:gd name="connsiteX2" fmla="*/ 180519 w 1463054"/>
                  <a:gd name="connsiteY2" fmla="*/ 285007 h 1579418"/>
                  <a:gd name="connsiteX3" fmla="*/ 204269 w 1463054"/>
                  <a:gd name="connsiteY3" fmla="*/ 249382 h 1579418"/>
                  <a:gd name="connsiteX4" fmla="*/ 239895 w 1463054"/>
                  <a:gd name="connsiteY4" fmla="*/ 225631 h 1579418"/>
                  <a:gd name="connsiteX5" fmla="*/ 311147 w 1463054"/>
                  <a:gd name="connsiteY5" fmla="*/ 154379 h 1579418"/>
                  <a:gd name="connsiteX6" fmla="*/ 382399 w 1463054"/>
                  <a:gd name="connsiteY6" fmla="*/ 106878 h 1579418"/>
                  <a:gd name="connsiteX7" fmla="*/ 418025 w 1463054"/>
                  <a:gd name="connsiteY7" fmla="*/ 83127 h 1579418"/>
                  <a:gd name="connsiteX8" fmla="*/ 489277 w 1463054"/>
                  <a:gd name="connsiteY8" fmla="*/ 59376 h 1579418"/>
                  <a:gd name="connsiteX9" fmla="*/ 560529 w 1463054"/>
                  <a:gd name="connsiteY9" fmla="*/ 35626 h 1579418"/>
                  <a:gd name="connsiteX10" fmla="*/ 596155 w 1463054"/>
                  <a:gd name="connsiteY10" fmla="*/ 23750 h 1579418"/>
                  <a:gd name="connsiteX11" fmla="*/ 738659 w 1463054"/>
                  <a:gd name="connsiteY11" fmla="*/ 0 h 1579418"/>
                  <a:gd name="connsiteX12" fmla="*/ 964290 w 1463054"/>
                  <a:gd name="connsiteY12" fmla="*/ 11875 h 1579418"/>
                  <a:gd name="connsiteX13" fmla="*/ 1071168 w 1463054"/>
                  <a:gd name="connsiteY13" fmla="*/ 59376 h 1579418"/>
                  <a:gd name="connsiteX14" fmla="*/ 1106794 w 1463054"/>
                  <a:gd name="connsiteY14" fmla="*/ 95002 h 1579418"/>
                  <a:gd name="connsiteX15" fmla="*/ 1130545 w 1463054"/>
                  <a:gd name="connsiteY15" fmla="*/ 130628 h 1579418"/>
                  <a:gd name="connsiteX16" fmla="*/ 1166171 w 1463054"/>
                  <a:gd name="connsiteY16" fmla="*/ 166254 h 1579418"/>
                  <a:gd name="connsiteX17" fmla="*/ 1213672 w 1463054"/>
                  <a:gd name="connsiteY17" fmla="*/ 237506 h 1579418"/>
                  <a:gd name="connsiteX18" fmla="*/ 1237423 w 1463054"/>
                  <a:gd name="connsiteY18" fmla="*/ 273132 h 1579418"/>
                  <a:gd name="connsiteX19" fmla="*/ 1261173 w 1463054"/>
                  <a:gd name="connsiteY19" fmla="*/ 308758 h 1579418"/>
                  <a:gd name="connsiteX20" fmla="*/ 1284924 w 1463054"/>
                  <a:gd name="connsiteY20" fmla="*/ 344384 h 1579418"/>
                  <a:gd name="connsiteX21" fmla="*/ 1320550 w 1463054"/>
                  <a:gd name="connsiteY21" fmla="*/ 415636 h 1579418"/>
                  <a:gd name="connsiteX22" fmla="*/ 1356176 w 1463054"/>
                  <a:gd name="connsiteY22" fmla="*/ 522514 h 1579418"/>
                  <a:gd name="connsiteX23" fmla="*/ 1368051 w 1463054"/>
                  <a:gd name="connsiteY23" fmla="*/ 558140 h 1579418"/>
                  <a:gd name="connsiteX24" fmla="*/ 1391802 w 1463054"/>
                  <a:gd name="connsiteY24" fmla="*/ 605641 h 1579418"/>
                  <a:gd name="connsiteX25" fmla="*/ 1415553 w 1463054"/>
                  <a:gd name="connsiteY25" fmla="*/ 688769 h 1579418"/>
                  <a:gd name="connsiteX26" fmla="*/ 1439303 w 1463054"/>
                  <a:gd name="connsiteY26" fmla="*/ 771896 h 1579418"/>
                  <a:gd name="connsiteX27" fmla="*/ 1463054 w 1463054"/>
                  <a:gd name="connsiteY27" fmla="*/ 890649 h 1579418"/>
                  <a:gd name="connsiteX28" fmla="*/ 1451178 w 1463054"/>
                  <a:gd name="connsiteY28" fmla="*/ 1163782 h 1579418"/>
                  <a:gd name="connsiteX29" fmla="*/ 1427428 w 1463054"/>
                  <a:gd name="connsiteY29" fmla="*/ 1270659 h 1579418"/>
                  <a:gd name="connsiteX30" fmla="*/ 1391802 w 1463054"/>
                  <a:gd name="connsiteY30" fmla="*/ 1306285 h 1579418"/>
                  <a:gd name="connsiteX31" fmla="*/ 1356176 w 1463054"/>
                  <a:gd name="connsiteY31" fmla="*/ 1318161 h 1579418"/>
                  <a:gd name="connsiteX32" fmla="*/ 1284924 w 1463054"/>
                  <a:gd name="connsiteY32" fmla="*/ 1377537 h 1579418"/>
                  <a:gd name="connsiteX33" fmla="*/ 1249298 w 1463054"/>
                  <a:gd name="connsiteY33" fmla="*/ 1389413 h 1579418"/>
                  <a:gd name="connsiteX34" fmla="*/ 1142420 w 1463054"/>
                  <a:gd name="connsiteY34" fmla="*/ 1448789 h 1579418"/>
                  <a:gd name="connsiteX35" fmla="*/ 1106794 w 1463054"/>
                  <a:gd name="connsiteY35" fmla="*/ 1472540 h 1579418"/>
                  <a:gd name="connsiteX36" fmla="*/ 1035542 w 1463054"/>
                  <a:gd name="connsiteY36" fmla="*/ 1496291 h 1579418"/>
                  <a:gd name="connsiteX37" fmla="*/ 928664 w 1463054"/>
                  <a:gd name="connsiteY37" fmla="*/ 1543792 h 1579418"/>
                  <a:gd name="connsiteX38" fmla="*/ 893038 w 1463054"/>
                  <a:gd name="connsiteY38" fmla="*/ 1555667 h 1579418"/>
                  <a:gd name="connsiteX39" fmla="*/ 857412 w 1463054"/>
                  <a:gd name="connsiteY39" fmla="*/ 1567543 h 1579418"/>
                  <a:gd name="connsiteX40" fmla="*/ 786160 w 1463054"/>
                  <a:gd name="connsiteY40" fmla="*/ 1579418 h 1579418"/>
                  <a:gd name="connsiteX41" fmla="*/ 477402 w 1463054"/>
                  <a:gd name="connsiteY41" fmla="*/ 1567543 h 1579418"/>
                  <a:gd name="connsiteX42" fmla="*/ 370524 w 1463054"/>
                  <a:gd name="connsiteY42" fmla="*/ 1508166 h 1579418"/>
                  <a:gd name="connsiteX43" fmla="*/ 287397 w 1463054"/>
                  <a:gd name="connsiteY43" fmla="*/ 1448789 h 1579418"/>
                  <a:gd name="connsiteX44" fmla="*/ 168643 w 1463054"/>
                  <a:gd name="connsiteY44" fmla="*/ 1306285 h 1579418"/>
                  <a:gd name="connsiteX45" fmla="*/ 144893 w 1463054"/>
                  <a:gd name="connsiteY45" fmla="*/ 1270659 h 1579418"/>
                  <a:gd name="connsiteX46" fmla="*/ 121142 w 1463054"/>
                  <a:gd name="connsiteY46" fmla="*/ 1235033 h 1579418"/>
                  <a:gd name="connsiteX47" fmla="*/ 73641 w 1463054"/>
                  <a:gd name="connsiteY47" fmla="*/ 1163782 h 1579418"/>
                  <a:gd name="connsiteX48" fmla="*/ 61766 w 1463054"/>
                  <a:gd name="connsiteY48" fmla="*/ 1128156 h 1579418"/>
                  <a:gd name="connsiteX49" fmla="*/ 38015 w 1463054"/>
                  <a:gd name="connsiteY49" fmla="*/ 1092530 h 1579418"/>
                  <a:gd name="connsiteX50" fmla="*/ 2389 w 1463054"/>
                  <a:gd name="connsiteY50" fmla="*/ 985652 h 1579418"/>
                  <a:gd name="connsiteX51" fmla="*/ 109267 w 1463054"/>
                  <a:gd name="connsiteY51" fmla="*/ 973777 h 1579418"/>
                  <a:gd name="connsiteX52" fmla="*/ 61766 w 1463054"/>
                  <a:gd name="connsiteY52" fmla="*/ 914399 h 1579418"/>
                  <a:gd name="connsiteX53" fmla="*/ 38015 w 1463054"/>
                  <a:gd name="connsiteY53" fmla="*/ 760021 h 1579418"/>
                  <a:gd name="connsiteX54" fmla="*/ 61765 w 1463054"/>
                  <a:gd name="connsiteY54" fmla="*/ 593766 h 1579418"/>
                  <a:gd name="connsiteX55" fmla="*/ 133017 w 1463054"/>
                  <a:gd name="connsiteY55" fmla="*/ 463138 h 1579418"/>
                  <a:gd name="connsiteX56" fmla="*/ 121142 w 1463054"/>
                  <a:gd name="connsiteY56" fmla="*/ 451262 h 1579418"/>
                  <a:gd name="connsiteX0" fmla="*/ 118923 w 1460835"/>
                  <a:gd name="connsiteY0" fmla="*/ 451262 h 1579418"/>
                  <a:gd name="connsiteX1" fmla="*/ 130798 w 1460835"/>
                  <a:gd name="connsiteY1" fmla="*/ 356259 h 1579418"/>
                  <a:gd name="connsiteX2" fmla="*/ 178300 w 1460835"/>
                  <a:gd name="connsiteY2" fmla="*/ 285007 h 1579418"/>
                  <a:gd name="connsiteX3" fmla="*/ 202050 w 1460835"/>
                  <a:gd name="connsiteY3" fmla="*/ 249382 h 1579418"/>
                  <a:gd name="connsiteX4" fmla="*/ 237676 w 1460835"/>
                  <a:gd name="connsiteY4" fmla="*/ 225631 h 1579418"/>
                  <a:gd name="connsiteX5" fmla="*/ 308928 w 1460835"/>
                  <a:gd name="connsiteY5" fmla="*/ 154379 h 1579418"/>
                  <a:gd name="connsiteX6" fmla="*/ 380180 w 1460835"/>
                  <a:gd name="connsiteY6" fmla="*/ 106878 h 1579418"/>
                  <a:gd name="connsiteX7" fmla="*/ 415806 w 1460835"/>
                  <a:gd name="connsiteY7" fmla="*/ 83127 h 1579418"/>
                  <a:gd name="connsiteX8" fmla="*/ 487058 w 1460835"/>
                  <a:gd name="connsiteY8" fmla="*/ 59376 h 1579418"/>
                  <a:gd name="connsiteX9" fmla="*/ 558310 w 1460835"/>
                  <a:gd name="connsiteY9" fmla="*/ 35626 h 1579418"/>
                  <a:gd name="connsiteX10" fmla="*/ 593936 w 1460835"/>
                  <a:gd name="connsiteY10" fmla="*/ 23750 h 1579418"/>
                  <a:gd name="connsiteX11" fmla="*/ 736440 w 1460835"/>
                  <a:gd name="connsiteY11" fmla="*/ 0 h 1579418"/>
                  <a:gd name="connsiteX12" fmla="*/ 962071 w 1460835"/>
                  <a:gd name="connsiteY12" fmla="*/ 11875 h 1579418"/>
                  <a:gd name="connsiteX13" fmla="*/ 1068949 w 1460835"/>
                  <a:gd name="connsiteY13" fmla="*/ 59376 h 1579418"/>
                  <a:gd name="connsiteX14" fmla="*/ 1104575 w 1460835"/>
                  <a:gd name="connsiteY14" fmla="*/ 95002 h 1579418"/>
                  <a:gd name="connsiteX15" fmla="*/ 1128326 w 1460835"/>
                  <a:gd name="connsiteY15" fmla="*/ 130628 h 1579418"/>
                  <a:gd name="connsiteX16" fmla="*/ 1163952 w 1460835"/>
                  <a:gd name="connsiteY16" fmla="*/ 166254 h 1579418"/>
                  <a:gd name="connsiteX17" fmla="*/ 1211453 w 1460835"/>
                  <a:gd name="connsiteY17" fmla="*/ 237506 h 1579418"/>
                  <a:gd name="connsiteX18" fmla="*/ 1235204 w 1460835"/>
                  <a:gd name="connsiteY18" fmla="*/ 273132 h 1579418"/>
                  <a:gd name="connsiteX19" fmla="*/ 1258954 w 1460835"/>
                  <a:gd name="connsiteY19" fmla="*/ 308758 h 1579418"/>
                  <a:gd name="connsiteX20" fmla="*/ 1282705 w 1460835"/>
                  <a:gd name="connsiteY20" fmla="*/ 344384 h 1579418"/>
                  <a:gd name="connsiteX21" fmla="*/ 1318331 w 1460835"/>
                  <a:gd name="connsiteY21" fmla="*/ 415636 h 1579418"/>
                  <a:gd name="connsiteX22" fmla="*/ 1353957 w 1460835"/>
                  <a:gd name="connsiteY22" fmla="*/ 522514 h 1579418"/>
                  <a:gd name="connsiteX23" fmla="*/ 1365832 w 1460835"/>
                  <a:gd name="connsiteY23" fmla="*/ 558140 h 1579418"/>
                  <a:gd name="connsiteX24" fmla="*/ 1389583 w 1460835"/>
                  <a:gd name="connsiteY24" fmla="*/ 605641 h 1579418"/>
                  <a:gd name="connsiteX25" fmla="*/ 1413334 w 1460835"/>
                  <a:gd name="connsiteY25" fmla="*/ 688769 h 1579418"/>
                  <a:gd name="connsiteX26" fmla="*/ 1437084 w 1460835"/>
                  <a:gd name="connsiteY26" fmla="*/ 771896 h 1579418"/>
                  <a:gd name="connsiteX27" fmla="*/ 1460835 w 1460835"/>
                  <a:gd name="connsiteY27" fmla="*/ 890649 h 1579418"/>
                  <a:gd name="connsiteX28" fmla="*/ 1448959 w 1460835"/>
                  <a:gd name="connsiteY28" fmla="*/ 1163782 h 1579418"/>
                  <a:gd name="connsiteX29" fmla="*/ 1425209 w 1460835"/>
                  <a:gd name="connsiteY29" fmla="*/ 1270659 h 1579418"/>
                  <a:gd name="connsiteX30" fmla="*/ 1389583 w 1460835"/>
                  <a:gd name="connsiteY30" fmla="*/ 1306285 h 1579418"/>
                  <a:gd name="connsiteX31" fmla="*/ 1353957 w 1460835"/>
                  <a:gd name="connsiteY31" fmla="*/ 1318161 h 1579418"/>
                  <a:gd name="connsiteX32" fmla="*/ 1282705 w 1460835"/>
                  <a:gd name="connsiteY32" fmla="*/ 1377537 h 1579418"/>
                  <a:gd name="connsiteX33" fmla="*/ 1247079 w 1460835"/>
                  <a:gd name="connsiteY33" fmla="*/ 1389413 h 1579418"/>
                  <a:gd name="connsiteX34" fmla="*/ 1140201 w 1460835"/>
                  <a:gd name="connsiteY34" fmla="*/ 1448789 h 1579418"/>
                  <a:gd name="connsiteX35" fmla="*/ 1104575 w 1460835"/>
                  <a:gd name="connsiteY35" fmla="*/ 1472540 h 1579418"/>
                  <a:gd name="connsiteX36" fmla="*/ 1033323 w 1460835"/>
                  <a:gd name="connsiteY36" fmla="*/ 1496291 h 1579418"/>
                  <a:gd name="connsiteX37" fmla="*/ 926445 w 1460835"/>
                  <a:gd name="connsiteY37" fmla="*/ 1543792 h 1579418"/>
                  <a:gd name="connsiteX38" fmla="*/ 890819 w 1460835"/>
                  <a:gd name="connsiteY38" fmla="*/ 1555667 h 1579418"/>
                  <a:gd name="connsiteX39" fmla="*/ 855193 w 1460835"/>
                  <a:gd name="connsiteY39" fmla="*/ 1567543 h 1579418"/>
                  <a:gd name="connsiteX40" fmla="*/ 783941 w 1460835"/>
                  <a:gd name="connsiteY40" fmla="*/ 1579418 h 1579418"/>
                  <a:gd name="connsiteX41" fmla="*/ 475183 w 1460835"/>
                  <a:gd name="connsiteY41" fmla="*/ 1567543 h 1579418"/>
                  <a:gd name="connsiteX42" fmla="*/ 368305 w 1460835"/>
                  <a:gd name="connsiteY42" fmla="*/ 1508166 h 1579418"/>
                  <a:gd name="connsiteX43" fmla="*/ 285178 w 1460835"/>
                  <a:gd name="connsiteY43" fmla="*/ 1448789 h 1579418"/>
                  <a:gd name="connsiteX44" fmla="*/ 166424 w 1460835"/>
                  <a:gd name="connsiteY44" fmla="*/ 1306285 h 1579418"/>
                  <a:gd name="connsiteX45" fmla="*/ 142674 w 1460835"/>
                  <a:gd name="connsiteY45" fmla="*/ 1270659 h 1579418"/>
                  <a:gd name="connsiteX46" fmla="*/ 118923 w 1460835"/>
                  <a:gd name="connsiteY46" fmla="*/ 1235033 h 1579418"/>
                  <a:gd name="connsiteX47" fmla="*/ 71422 w 1460835"/>
                  <a:gd name="connsiteY47" fmla="*/ 1163782 h 1579418"/>
                  <a:gd name="connsiteX48" fmla="*/ 59547 w 1460835"/>
                  <a:gd name="connsiteY48" fmla="*/ 1128156 h 1579418"/>
                  <a:gd name="connsiteX49" fmla="*/ 35796 w 1460835"/>
                  <a:gd name="connsiteY49" fmla="*/ 1092530 h 1579418"/>
                  <a:gd name="connsiteX50" fmla="*/ 170 w 1460835"/>
                  <a:gd name="connsiteY50" fmla="*/ 985652 h 1579418"/>
                  <a:gd name="connsiteX51" fmla="*/ 23921 w 1460835"/>
                  <a:gd name="connsiteY51" fmla="*/ 961902 h 1579418"/>
                  <a:gd name="connsiteX52" fmla="*/ 59547 w 1460835"/>
                  <a:gd name="connsiteY52" fmla="*/ 914399 h 1579418"/>
                  <a:gd name="connsiteX53" fmla="*/ 35796 w 1460835"/>
                  <a:gd name="connsiteY53" fmla="*/ 760021 h 1579418"/>
                  <a:gd name="connsiteX54" fmla="*/ 59546 w 1460835"/>
                  <a:gd name="connsiteY54" fmla="*/ 593766 h 1579418"/>
                  <a:gd name="connsiteX55" fmla="*/ 130798 w 1460835"/>
                  <a:gd name="connsiteY55" fmla="*/ 463138 h 1579418"/>
                  <a:gd name="connsiteX56" fmla="*/ 118923 w 1460835"/>
                  <a:gd name="connsiteY56" fmla="*/ 451262 h 157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460835" h="1579418">
                    <a:moveTo>
                      <a:pt x="118923" y="451262"/>
                    </a:moveTo>
                    <a:cubicBezTo>
                      <a:pt x="122881" y="419594"/>
                      <a:pt x="120064" y="386314"/>
                      <a:pt x="130798" y="356259"/>
                    </a:cubicBezTo>
                    <a:cubicBezTo>
                      <a:pt x="140399" y="329377"/>
                      <a:pt x="162466" y="308758"/>
                      <a:pt x="178300" y="285007"/>
                    </a:cubicBezTo>
                    <a:cubicBezTo>
                      <a:pt x="186217" y="273132"/>
                      <a:pt x="190175" y="257299"/>
                      <a:pt x="202050" y="249382"/>
                    </a:cubicBezTo>
                    <a:cubicBezTo>
                      <a:pt x="213925" y="241465"/>
                      <a:pt x="227009" y="235113"/>
                      <a:pt x="237676" y="225631"/>
                    </a:cubicBezTo>
                    <a:cubicBezTo>
                      <a:pt x="262780" y="203316"/>
                      <a:pt x="280981" y="173010"/>
                      <a:pt x="308928" y="154379"/>
                    </a:cubicBezTo>
                    <a:lnTo>
                      <a:pt x="380180" y="106878"/>
                    </a:lnTo>
                    <a:cubicBezTo>
                      <a:pt x="392055" y="98961"/>
                      <a:pt x="402266" y="87640"/>
                      <a:pt x="415806" y="83127"/>
                    </a:cubicBezTo>
                    <a:lnTo>
                      <a:pt x="487058" y="59376"/>
                    </a:lnTo>
                    <a:lnTo>
                      <a:pt x="558310" y="35626"/>
                    </a:lnTo>
                    <a:cubicBezTo>
                      <a:pt x="570185" y="31667"/>
                      <a:pt x="581589" y="25808"/>
                      <a:pt x="593936" y="23750"/>
                    </a:cubicBezTo>
                    <a:lnTo>
                      <a:pt x="736440" y="0"/>
                    </a:lnTo>
                    <a:cubicBezTo>
                      <a:pt x="811650" y="3958"/>
                      <a:pt x="887293" y="2902"/>
                      <a:pt x="962071" y="11875"/>
                    </a:cubicBezTo>
                    <a:cubicBezTo>
                      <a:pt x="998363" y="16230"/>
                      <a:pt x="1040141" y="35369"/>
                      <a:pt x="1068949" y="59376"/>
                    </a:cubicBezTo>
                    <a:cubicBezTo>
                      <a:pt x="1081851" y="70127"/>
                      <a:pt x="1093824" y="82100"/>
                      <a:pt x="1104575" y="95002"/>
                    </a:cubicBezTo>
                    <a:cubicBezTo>
                      <a:pt x="1113712" y="105966"/>
                      <a:pt x="1119189" y="119664"/>
                      <a:pt x="1128326" y="130628"/>
                    </a:cubicBezTo>
                    <a:cubicBezTo>
                      <a:pt x="1139077" y="143530"/>
                      <a:pt x="1153641" y="152997"/>
                      <a:pt x="1163952" y="166254"/>
                    </a:cubicBezTo>
                    <a:cubicBezTo>
                      <a:pt x="1181477" y="188786"/>
                      <a:pt x="1195619" y="213755"/>
                      <a:pt x="1211453" y="237506"/>
                    </a:cubicBezTo>
                    <a:lnTo>
                      <a:pt x="1235204" y="273132"/>
                    </a:lnTo>
                    <a:lnTo>
                      <a:pt x="1258954" y="308758"/>
                    </a:lnTo>
                    <a:lnTo>
                      <a:pt x="1282705" y="344384"/>
                    </a:lnTo>
                    <a:cubicBezTo>
                      <a:pt x="1326009" y="474301"/>
                      <a:pt x="1256947" y="277524"/>
                      <a:pt x="1318331" y="415636"/>
                    </a:cubicBezTo>
                    <a:cubicBezTo>
                      <a:pt x="1318336" y="415646"/>
                      <a:pt x="1348018" y="504695"/>
                      <a:pt x="1353957" y="522514"/>
                    </a:cubicBezTo>
                    <a:cubicBezTo>
                      <a:pt x="1357915" y="534389"/>
                      <a:pt x="1360234" y="546944"/>
                      <a:pt x="1365832" y="558140"/>
                    </a:cubicBezTo>
                    <a:cubicBezTo>
                      <a:pt x="1373749" y="573974"/>
                      <a:pt x="1382610" y="589370"/>
                      <a:pt x="1389583" y="605641"/>
                    </a:cubicBezTo>
                    <a:cubicBezTo>
                      <a:pt x="1401783" y="634107"/>
                      <a:pt x="1404728" y="658647"/>
                      <a:pt x="1413334" y="688769"/>
                    </a:cubicBezTo>
                    <a:cubicBezTo>
                      <a:pt x="1428423" y="741581"/>
                      <a:pt x="1424711" y="710031"/>
                      <a:pt x="1437084" y="771896"/>
                    </a:cubicBezTo>
                    <a:cubicBezTo>
                      <a:pt x="1466195" y="917456"/>
                      <a:pt x="1433254" y="780333"/>
                      <a:pt x="1460835" y="890649"/>
                    </a:cubicBezTo>
                    <a:cubicBezTo>
                      <a:pt x="1456876" y="981693"/>
                      <a:pt x="1455229" y="1072868"/>
                      <a:pt x="1448959" y="1163782"/>
                    </a:cubicBezTo>
                    <a:cubicBezTo>
                      <a:pt x="1448462" y="1170993"/>
                      <a:pt x="1437713" y="1251903"/>
                      <a:pt x="1425209" y="1270659"/>
                    </a:cubicBezTo>
                    <a:cubicBezTo>
                      <a:pt x="1415893" y="1284633"/>
                      <a:pt x="1403557" y="1296969"/>
                      <a:pt x="1389583" y="1306285"/>
                    </a:cubicBezTo>
                    <a:cubicBezTo>
                      <a:pt x="1379168" y="1313229"/>
                      <a:pt x="1365832" y="1314202"/>
                      <a:pt x="1353957" y="1318161"/>
                    </a:cubicBezTo>
                    <a:cubicBezTo>
                      <a:pt x="1327692" y="1344426"/>
                      <a:pt x="1315773" y="1361003"/>
                      <a:pt x="1282705" y="1377537"/>
                    </a:cubicBezTo>
                    <a:cubicBezTo>
                      <a:pt x="1271509" y="1383135"/>
                      <a:pt x="1258021" y="1383334"/>
                      <a:pt x="1247079" y="1389413"/>
                    </a:cubicBezTo>
                    <a:cubicBezTo>
                      <a:pt x="1124583" y="1457467"/>
                      <a:pt x="1220811" y="1421920"/>
                      <a:pt x="1140201" y="1448789"/>
                    </a:cubicBezTo>
                    <a:cubicBezTo>
                      <a:pt x="1128326" y="1456706"/>
                      <a:pt x="1117617" y="1466743"/>
                      <a:pt x="1104575" y="1472540"/>
                    </a:cubicBezTo>
                    <a:cubicBezTo>
                      <a:pt x="1081697" y="1482708"/>
                      <a:pt x="1054154" y="1482404"/>
                      <a:pt x="1033323" y="1496291"/>
                    </a:cubicBezTo>
                    <a:cubicBezTo>
                      <a:pt x="976867" y="1533927"/>
                      <a:pt x="1011236" y="1515528"/>
                      <a:pt x="926445" y="1543792"/>
                    </a:cubicBezTo>
                    <a:lnTo>
                      <a:pt x="890819" y="1555667"/>
                    </a:lnTo>
                    <a:cubicBezTo>
                      <a:pt x="878944" y="1559626"/>
                      <a:pt x="867540" y="1565485"/>
                      <a:pt x="855193" y="1567543"/>
                    </a:cubicBezTo>
                    <a:lnTo>
                      <a:pt x="783941" y="1579418"/>
                    </a:lnTo>
                    <a:cubicBezTo>
                      <a:pt x="681022" y="1575460"/>
                      <a:pt x="577934" y="1574629"/>
                      <a:pt x="475183" y="1567543"/>
                    </a:cubicBezTo>
                    <a:cubicBezTo>
                      <a:pt x="440215" y="1565131"/>
                      <a:pt x="386722" y="1520444"/>
                      <a:pt x="368305" y="1508166"/>
                    </a:cubicBezTo>
                    <a:cubicBezTo>
                      <a:pt x="343526" y="1491646"/>
                      <a:pt x="306219" y="1467726"/>
                      <a:pt x="285178" y="1448789"/>
                    </a:cubicBezTo>
                    <a:cubicBezTo>
                      <a:pt x="208984" y="1380214"/>
                      <a:pt x="219605" y="1386056"/>
                      <a:pt x="166424" y="1306285"/>
                    </a:cubicBezTo>
                    <a:lnTo>
                      <a:pt x="142674" y="1270659"/>
                    </a:lnTo>
                    <a:lnTo>
                      <a:pt x="118923" y="1235033"/>
                    </a:lnTo>
                    <a:cubicBezTo>
                      <a:pt x="90687" y="1150323"/>
                      <a:pt x="130725" y="1252736"/>
                      <a:pt x="71422" y="1163782"/>
                    </a:cubicBezTo>
                    <a:cubicBezTo>
                      <a:pt x="64478" y="1153367"/>
                      <a:pt x="65145" y="1139352"/>
                      <a:pt x="59547" y="1128156"/>
                    </a:cubicBezTo>
                    <a:cubicBezTo>
                      <a:pt x="53164" y="1115390"/>
                      <a:pt x="43713" y="1104405"/>
                      <a:pt x="35796" y="1092530"/>
                    </a:cubicBezTo>
                    <a:cubicBezTo>
                      <a:pt x="23921" y="1056904"/>
                      <a:pt x="2149" y="1007423"/>
                      <a:pt x="170" y="985652"/>
                    </a:cubicBezTo>
                    <a:cubicBezTo>
                      <a:pt x="-1809" y="963881"/>
                      <a:pt x="14025" y="973778"/>
                      <a:pt x="23921" y="961902"/>
                    </a:cubicBezTo>
                    <a:cubicBezTo>
                      <a:pt x="33817" y="950027"/>
                      <a:pt x="35796" y="926275"/>
                      <a:pt x="59547" y="914399"/>
                    </a:cubicBezTo>
                    <a:cubicBezTo>
                      <a:pt x="55589" y="870856"/>
                      <a:pt x="35796" y="813460"/>
                      <a:pt x="35796" y="760021"/>
                    </a:cubicBezTo>
                    <a:cubicBezTo>
                      <a:pt x="35796" y="706582"/>
                      <a:pt x="50695" y="664577"/>
                      <a:pt x="59546" y="593766"/>
                    </a:cubicBezTo>
                    <a:cubicBezTo>
                      <a:pt x="61742" y="576196"/>
                      <a:pt x="104278" y="463138"/>
                      <a:pt x="130798" y="463138"/>
                    </a:cubicBezTo>
                    <a:lnTo>
                      <a:pt x="118923" y="451262"/>
                    </a:lnTo>
                    <a:close/>
                  </a:path>
                </a:pathLst>
              </a:custGeom>
              <a:solidFill>
                <a:schemeClr val="accent1">
                  <a:alpha val="0"/>
                </a:schemeClr>
              </a:solidFill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947B07-30CE-8E48-A1DA-F07CCF57D475}"/>
                </a:ext>
              </a:extLst>
            </p:cNvPr>
            <p:cNvCxnSpPr/>
            <p:nvPr/>
          </p:nvCxnSpPr>
          <p:spPr>
            <a:xfrm>
              <a:off x="8573985" y="2707573"/>
              <a:ext cx="371965" cy="264519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BD30494-F8E5-1A4C-924D-2D54534241B6}"/>
                </a:ext>
              </a:extLst>
            </p:cNvPr>
            <p:cNvCxnSpPr>
              <a:cxnSpLocks/>
            </p:cNvCxnSpPr>
            <p:nvPr/>
          </p:nvCxnSpPr>
          <p:spPr>
            <a:xfrm>
              <a:off x="8932839" y="3055623"/>
              <a:ext cx="24986" cy="339998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2D8A969-7F83-264E-85B6-F50B26F85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8952" y="2707573"/>
              <a:ext cx="299385" cy="130175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D9ED518-7453-A442-B151-FAFEF108F944}"/>
                </a:ext>
              </a:extLst>
            </p:cNvPr>
            <p:cNvCxnSpPr>
              <a:cxnSpLocks/>
            </p:cNvCxnSpPr>
            <p:nvPr/>
          </p:nvCxnSpPr>
          <p:spPr>
            <a:xfrm>
              <a:off x="7988382" y="3062546"/>
              <a:ext cx="155109" cy="524064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4F578C-5EBA-DC44-ACEB-9ABE3BD131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810" y="3441672"/>
              <a:ext cx="642778" cy="187567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BEB7B2-7578-7744-AD1B-6790E487F30D}"/>
                </a:ext>
              </a:extLst>
            </p:cNvPr>
            <p:cNvCxnSpPr/>
            <p:nvPr/>
          </p:nvCxnSpPr>
          <p:spPr>
            <a:xfrm>
              <a:off x="8186760" y="3643479"/>
              <a:ext cx="371965" cy="264519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499BE0B-0E4B-0B4D-8400-06B99586CFB2}"/>
                </a:ext>
              </a:extLst>
            </p:cNvPr>
            <p:cNvSpPr/>
            <p:nvPr/>
          </p:nvSpPr>
          <p:spPr>
            <a:xfrm>
              <a:off x="8345922" y="3055623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EE1E17F-6192-1C44-A459-CF524677A2B3}"/>
                </a:ext>
              </a:extLst>
            </p:cNvPr>
            <p:cNvSpPr/>
            <p:nvPr/>
          </p:nvSpPr>
          <p:spPr>
            <a:xfrm>
              <a:off x="8805208" y="3283128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C66A94B-8965-124C-BBEE-A97DA6D33E37}"/>
                </a:ext>
              </a:extLst>
            </p:cNvPr>
            <p:cNvCxnSpPr>
              <a:cxnSpLocks/>
            </p:cNvCxnSpPr>
            <p:nvPr/>
          </p:nvCxnSpPr>
          <p:spPr>
            <a:xfrm>
              <a:off x="8101330" y="2994273"/>
              <a:ext cx="263872" cy="13047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CE502FD-90D2-774D-8AA6-A790CFEF9304}"/>
                </a:ext>
              </a:extLst>
            </p:cNvPr>
            <p:cNvCxnSpPr>
              <a:cxnSpLocks/>
            </p:cNvCxnSpPr>
            <p:nvPr/>
          </p:nvCxnSpPr>
          <p:spPr>
            <a:xfrm>
              <a:off x="8524343" y="3195301"/>
              <a:ext cx="508252" cy="31521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74FB266-4B5C-2249-A65E-FF266147655E}"/>
                </a:ext>
              </a:extLst>
            </p:cNvPr>
            <p:cNvCxnSpPr>
              <a:cxnSpLocks/>
            </p:cNvCxnSpPr>
            <p:nvPr/>
          </p:nvCxnSpPr>
          <p:spPr>
            <a:xfrm>
              <a:off x="9032089" y="3460246"/>
              <a:ext cx="299544" cy="15041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65F08BB4-413B-FF4C-800E-FAD56D9DBA21}"/>
              </a:ext>
            </a:extLst>
          </p:cNvPr>
          <p:cNvSpPr txBox="1"/>
          <p:nvPr/>
        </p:nvSpPr>
        <p:spPr>
          <a:xfrm>
            <a:off x="1270535" y="2659944"/>
            <a:ext cx="4602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kumimoji="1" lang="zh-CN" altLang="en-US" sz="2400" dirty="0"/>
              <a:t> 快速双向广度优先搜索算法</a:t>
            </a:r>
            <a:endParaRPr kumimoji="1" lang="en-US" altLang="zh-CN" sz="2400" dirty="0"/>
          </a:p>
          <a:p>
            <a:pPr marL="342900" indent="-342900">
              <a:buAutoNum type="arabicPeriod"/>
            </a:pPr>
            <a:r>
              <a:rPr kumimoji="1" lang="zh-CN" altLang="en-US" sz="2400" dirty="0"/>
              <a:t> 防止暴力穷举</a:t>
            </a:r>
          </a:p>
        </p:txBody>
      </p:sp>
    </p:spTree>
    <p:extLst>
      <p:ext uri="{BB962C8B-B14F-4D97-AF65-F5344CB8AC3E}">
        <p14:creationId xmlns:p14="http://schemas.microsoft.com/office/powerpoint/2010/main" val="3054676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1B8429-FE3C-944F-BD6F-5417754FCB7B}"/>
              </a:ext>
            </a:extLst>
          </p:cNvPr>
          <p:cNvSpPr txBox="1">
            <a:spLocks/>
          </p:cNvSpPr>
          <p:nvPr/>
        </p:nvSpPr>
        <p:spPr>
          <a:xfrm>
            <a:off x="1447764" y="93764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3600" b="1" dirty="0"/>
              <a:t>相关搜索</a:t>
            </a:r>
            <a:r>
              <a:rPr lang="en-US" altLang="zh-CN" sz="3600" b="1" dirty="0"/>
              <a:t>——MySQL</a:t>
            </a:r>
            <a:endParaRPr lang="zh-CN" altLang="en-US" sz="36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63D8980-D072-B047-9F82-7020E1C9A990}"/>
              </a:ext>
            </a:extLst>
          </p:cNvPr>
          <p:cNvSpPr/>
          <p:nvPr/>
        </p:nvSpPr>
        <p:spPr>
          <a:xfrm>
            <a:off x="1447764" y="1477807"/>
            <a:ext cx="6096000" cy="561294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相关搜索流程：</a:t>
            </a:r>
            <a:endParaRPr lang="en-US" altLang="zh-CN" sz="22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输入关键词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前端给</a:t>
            </a:r>
            <a:r>
              <a:rPr lang="en-US" altLang="zh-CN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MySQL</a:t>
            </a: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传递关键词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MySQL</a:t>
            </a: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给前端传递相关的信息</a:t>
            </a:r>
            <a:endParaRPr lang="en-US" sz="22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猜您搜索的是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前端展示相关信息</a:t>
            </a:r>
            <a:endParaRPr lang="en-US" altLang="zh-CN" sz="22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前端将用户的选择返回</a:t>
            </a:r>
            <a:endParaRPr lang="en-US" altLang="zh-CN" sz="22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后端将相关结果返回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前端展示</a:t>
            </a:r>
          </a:p>
          <a:p>
            <a:pPr>
              <a:lnSpc>
                <a:spcPct val="150000"/>
              </a:lnSpc>
            </a:pPr>
            <a:b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endParaRPr lang="en-US" sz="22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DC67C07-7388-7641-95ED-2B469E1F6C4C}"/>
              </a:ext>
            </a:extLst>
          </p:cNvPr>
          <p:cNvGrpSpPr/>
          <p:nvPr/>
        </p:nvGrpSpPr>
        <p:grpSpPr>
          <a:xfrm>
            <a:off x="6761957" y="1477807"/>
            <a:ext cx="3851523" cy="4578841"/>
            <a:chOff x="2267923" y="2084697"/>
            <a:chExt cx="3622284" cy="430631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3A3659-9421-CD48-A179-67633AB6BDBA}"/>
                </a:ext>
              </a:extLst>
            </p:cNvPr>
            <p:cNvSpPr/>
            <p:nvPr/>
          </p:nvSpPr>
          <p:spPr>
            <a:xfrm>
              <a:off x="2400166" y="4178073"/>
              <a:ext cx="1731210" cy="4403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Front</a:t>
              </a:r>
              <a:r>
                <a:rPr lang="zh-CN" altLang="en-US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 </a:t>
              </a: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End</a:t>
              </a:r>
              <a:endParaRPr 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5BD2CA4-C759-B54B-9ED7-2D79A7F7E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3713" y="5184034"/>
              <a:ext cx="748308" cy="748308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32F8857-DFD3-6B47-A721-5350E77E7D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1167" y="4705794"/>
              <a:ext cx="1327334" cy="688577"/>
            </a:xfrm>
            <a:prstGeom prst="straightConnector1">
              <a:avLst/>
            </a:prstGeom>
            <a:ln w="60325" cmpd="sng">
              <a:solidFill>
                <a:schemeClr val="accent1">
                  <a:lumMod val="40000"/>
                  <a:lumOff val="60000"/>
                  <a:alpha val="51000"/>
                </a:schemeClr>
              </a:solidFill>
              <a:round/>
              <a:headEnd w="sm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6F0CFBF-0514-3545-A2E3-4DA0EE5F73FA}"/>
                </a:ext>
              </a:extLst>
            </p:cNvPr>
            <p:cNvCxnSpPr>
              <a:cxnSpLocks/>
            </p:cNvCxnSpPr>
            <p:nvPr/>
          </p:nvCxnSpPr>
          <p:spPr>
            <a:xfrm>
              <a:off x="5437867" y="4255004"/>
              <a:ext cx="1" cy="743332"/>
            </a:xfrm>
            <a:prstGeom prst="straightConnector1">
              <a:avLst/>
            </a:prstGeom>
            <a:ln w="60325" cmpd="sng">
              <a:solidFill>
                <a:schemeClr val="accent1">
                  <a:lumMod val="40000"/>
                  <a:lumOff val="60000"/>
                  <a:alpha val="51000"/>
                </a:schemeClr>
              </a:solidFill>
              <a:round/>
              <a:headEnd w="sm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964A8A1-A9F0-B940-88E2-201D7FFBD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3743" y="3357592"/>
              <a:ext cx="1104645" cy="71267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0FF3B9F-A945-0141-A18B-C8EC1926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9728" y="2084697"/>
              <a:ext cx="712674" cy="712674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A0BEB44-4EBD-EA41-B30C-CBCFB016DAD3}"/>
                </a:ext>
              </a:extLst>
            </p:cNvPr>
            <p:cNvCxnSpPr>
              <a:cxnSpLocks/>
            </p:cNvCxnSpPr>
            <p:nvPr/>
          </p:nvCxnSpPr>
          <p:spPr>
            <a:xfrm>
              <a:off x="3264825" y="2820166"/>
              <a:ext cx="0" cy="479882"/>
            </a:xfrm>
            <a:prstGeom prst="straightConnector1">
              <a:avLst/>
            </a:prstGeom>
            <a:ln w="60325" cmpd="sng">
              <a:solidFill>
                <a:schemeClr val="accent1">
                  <a:lumMod val="40000"/>
                  <a:lumOff val="60000"/>
                  <a:alpha val="51000"/>
                </a:schemeClr>
              </a:solidFill>
              <a:round/>
              <a:headEnd w="sm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1F987C-20D0-2C44-BDF2-B8244A70F6FE}"/>
                </a:ext>
              </a:extLst>
            </p:cNvPr>
            <p:cNvSpPr/>
            <p:nvPr/>
          </p:nvSpPr>
          <p:spPr>
            <a:xfrm>
              <a:off x="2267923" y="2829719"/>
              <a:ext cx="965147" cy="3229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用户请求</a:t>
              </a:r>
              <a:endParaRPr lang="en-US" sz="1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E05D5C-0B07-F942-9798-2D43CAC1EDC4}"/>
                </a:ext>
              </a:extLst>
            </p:cNvPr>
            <p:cNvSpPr/>
            <p:nvPr/>
          </p:nvSpPr>
          <p:spPr>
            <a:xfrm>
              <a:off x="4415928" y="4382855"/>
              <a:ext cx="965147" cy="3229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数据请求</a:t>
              </a:r>
              <a:endParaRPr lang="en-US" sz="1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247B0A3-DE90-5E4F-A06E-A310BACCBE17}"/>
                </a:ext>
              </a:extLst>
            </p:cNvPr>
            <p:cNvSpPr/>
            <p:nvPr/>
          </p:nvSpPr>
          <p:spPr>
            <a:xfrm>
              <a:off x="3392672" y="5022565"/>
              <a:ext cx="965147" cy="3229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数据返回</a:t>
              </a:r>
              <a:endParaRPr lang="en-US" sz="1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07F14D2-CEF9-0D4A-A326-0CF7DB86FFB4}"/>
                </a:ext>
              </a:extLst>
            </p:cNvPr>
            <p:cNvSpPr/>
            <p:nvPr/>
          </p:nvSpPr>
          <p:spPr>
            <a:xfrm>
              <a:off x="4778057" y="5950638"/>
              <a:ext cx="1098176" cy="4403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Neo4j</a:t>
              </a:r>
              <a:endParaRPr 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46C0226-FCC9-2645-A5B3-79AAAD64D900}"/>
                </a:ext>
              </a:extLst>
            </p:cNvPr>
            <p:cNvSpPr/>
            <p:nvPr/>
          </p:nvSpPr>
          <p:spPr>
            <a:xfrm>
              <a:off x="3716284" y="2255926"/>
              <a:ext cx="674625" cy="3522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</a:rPr>
                <a:t>User</a:t>
              </a:r>
              <a:endParaRPr lang="en-US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12C627E-670C-E741-8283-289CB289F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20465" y="3279058"/>
              <a:ext cx="869742" cy="869742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26AA8AE-3001-4E47-BB7D-F46DA2B7CF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8389" y="3701743"/>
              <a:ext cx="955829" cy="0"/>
            </a:xfrm>
            <a:prstGeom prst="straightConnector1">
              <a:avLst/>
            </a:prstGeom>
            <a:ln w="60325" cmpd="sng">
              <a:solidFill>
                <a:schemeClr val="accent1">
                  <a:lumMod val="40000"/>
                  <a:lumOff val="60000"/>
                  <a:alpha val="51000"/>
                </a:schemeClr>
              </a:solidFill>
              <a:round/>
              <a:headEnd w="sm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79559C-8740-DF45-908E-634659DFDA74}"/>
                </a:ext>
              </a:extLst>
            </p:cNvPr>
            <p:cNvSpPr/>
            <p:nvPr/>
          </p:nvSpPr>
          <p:spPr>
            <a:xfrm>
              <a:off x="3851407" y="3086591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数据请求</a:t>
              </a:r>
              <a:endParaRPr lang="en-US" sz="1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4E76D10-50DA-4B4C-90F6-A6D6A472DA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2749" y="3407128"/>
              <a:ext cx="967803" cy="0"/>
            </a:xfrm>
            <a:prstGeom prst="straightConnector1">
              <a:avLst/>
            </a:prstGeom>
            <a:ln w="60325" cmpd="sng">
              <a:solidFill>
                <a:schemeClr val="accent1">
                  <a:lumMod val="40000"/>
                  <a:lumOff val="60000"/>
                  <a:alpha val="51000"/>
                </a:schemeClr>
              </a:solidFill>
              <a:round/>
              <a:headEnd w="sm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2F46D2E-696B-004E-942F-61FB1AD1DEF4}"/>
                </a:ext>
              </a:extLst>
            </p:cNvPr>
            <p:cNvSpPr/>
            <p:nvPr/>
          </p:nvSpPr>
          <p:spPr>
            <a:xfrm>
              <a:off x="3684174" y="3393966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相似节点返回</a:t>
              </a:r>
              <a:endParaRPr lang="en-US" sz="1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3622EF8-4167-114A-A11C-0880D0D15162}"/>
                </a:ext>
              </a:extLst>
            </p:cNvPr>
            <p:cNvSpPr/>
            <p:nvPr/>
          </p:nvSpPr>
          <p:spPr>
            <a:xfrm>
              <a:off x="3875246" y="374058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确定节点</a:t>
              </a:r>
              <a:endParaRPr lang="en-US" sz="1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10AC1D3-7DE0-BB48-835B-376F457C4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87112" y="4036735"/>
              <a:ext cx="967803" cy="0"/>
            </a:xfrm>
            <a:prstGeom prst="straightConnector1">
              <a:avLst/>
            </a:prstGeom>
            <a:ln w="60325" cmpd="sng">
              <a:solidFill>
                <a:schemeClr val="accent1">
                  <a:lumMod val="40000"/>
                  <a:lumOff val="60000"/>
                  <a:alpha val="51000"/>
                </a:schemeClr>
              </a:solidFill>
              <a:round/>
              <a:headEnd w="sm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7079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3A79B-4D6B-3E49-A9D6-2B0A2DD00EDC}"/>
              </a:ext>
            </a:extLst>
          </p:cNvPr>
          <p:cNvSpPr txBox="1">
            <a:spLocks/>
          </p:cNvSpPr>
          <p:nvPr/>
        </p:nvSpPr>
        <p:spPr>
          <a:xfrm>
            <a:off x="1143001" y="16486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3600" b="1" dirty="0"/>
              <a:t>历史信息记录</a:t>
            </a:r>
            <a:r>
              <a:rPr lang="en-US" altLang="zh-CN" sz="3600" b="1" dirty="0"/>
              <a:t>——Mongo dB</a:t>
            </a:r>
            <a:endParaRPr lang="zh-CN" altLang="en-US" sz="3600" b="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4FFF4F-FD52-A346-AF88-835D1DA0641A}"/>
              </a:ext>
            </a:extLst>
          </p:cNvPr>
          <p:cNvGrpSpPr/>
          <p:nvPr/>
        </p:nvGrpSpPr>
        <p:grpSpPr>
          <a:xfrm>
            <a:off x="6096000" y="2921515"/>
            <a:ext cx="6145854" cy="2555040"/>
            <a:chOff x="1541088" y="1925711"/>
            <a:chExt cx="6443028" cy="26785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FDF5FCA-7CAF-734E-A784-CC2C30B3B455}"/>
                </a:ext>
              </a:extLst>
            </p:cNvPr>
            <p:cNvSpPr/>
            <p:nvPr/>
          </p:nvSpPr>
          <p:spPr>
            <a:xfrm>
              <a:off x="5276495" y="3147479"/>
              <a:ext cx="1060739" cy="3549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信息存储</a:t>
              </a:r>
              <a:endParaRPr lang="en-US" sz="105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43351B-CFAF-2C4E-A82A-507FDC774EE4}"/>
                </a:ext>
              </a:extLst>
            </p:cNvPr>
            <p:cNvSpPr/>
            <p:nvPr/>
          </p:nvSpPr>
          <p:spPr>
            <a:xfrm>
              <a:off x="3653296" y="4120307"/>
              <a:ext cx="18149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Front</a:t>
              </a:r>
              <a:r>
                <a:rPr lang="zh-CN" altLang="en-US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 </a:t>
              </a: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End</a:t>
              </a:r>
              <a:endParaRPr 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28A112F-B416-CA41-A5AF-4E33FCE46982}"/>
                </a:ext>
              </a:extLst>
            </p:cNvPr>
            <p:cNvGrpSpPr/>
            <p:nvPr/>
          </p:nvGrpSpPr>
          <p:grpSpPr>
            <a:xfrm>
              <a:off x="1724481" y="1925711"/>
              <a:ext cx="5619322" cy="2081576"/>
              <a:chOff x="971969" y="1596957"/>
              <a:chExt cx="7815902" cy="289526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0821B44-5193-7F4B-9882-8EB465928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1969" y="3369123"/>
                <a:ext cx="1091147" cy="1091147"/>
              </a:xfrm>
              <a:prstGeom prst="rect">
                <a:avLst/>
              </a:prstGeom>
            </p:spPr>
          </p:pic>
          <p:pic>
            <p:nvPicPr>
              <p:cNvPr id="8" name="Picture 7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3BFB2597-9753-2345-905A-6923D929C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6724" y="3453030"/>
                <a:ext cx="1091147" cy="1039187"/>
              </a:xfrm>
              <a:prstGeom prst="rect">
                <a:avLst/>
              </a:prstGeom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3DEA7CF-8B81-3E40-A5E8-03930AB301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7488" y="4081138"/>
                <a:ext cx="1576790" cy="8340"/>
              </a:xfrm>
              <a:prstGeom prst="straightConnector1">
                <a:avLst/>
              </a:prstGeom>
              <a:ln w="60325" cmpd="sng">
                <a:solidFill>
                  <a:schemeClr val="accent1">
                    <a:lumMod val="40000"/>
                    <a:lumOff val="60000"/>
                    <a:alpha val="51000"/>
                  </a:schemeClr>
                </a:solidFill>
                <a:round/>
                <a:headEnd w="sm" len="lg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029319E-51DF-7940-87C2-FAC311A08D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40185" y="3718250"/>
                <a:ext cx="1540577" cy="0"/>
              </a:xfrm>
              <a:prstGeom prst="straightConnector1">
                <a:avLst/>
              </a:prstGeom>
              <a:ln w="60325" cmpd="sng">
                <a:solidFill>
                  <a:schemeClr val="accent1">
                    <a:lumMod val="40000"/>
                    <a:lumOff val="60000"/>
                    <a:alpha val="51000"/>
                  </a:schemeClr>
                </a:solidFill>
                <a:round/>
                <a:headEnd w="sm" len="lg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3BE60D7-03B4-BC41-BAF8-1CE9DECA9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2834" y="3453031"/>
                <a:ext cx="1610740" cy="1039187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7165406-13C0-6840-9B04-D88948A1A9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1945" y="3921312"/>
                <a:ext cx="1576791" cy="8341"/>
              </a:xfrm>
              <a:prstGeom prst="straightConnector1">
                <a:avLst/>
              </a:prstGeom>
              <a:ln w="60325" cmpd="sng">
                <a:solidFill>
                  <a:schemeClr val="accent1">
                    <a:lumMod val="40000"/>
                    <a:lumOff val="60000"/>
                    <a:alpha val="51000"/>
                  </a:schemeClr>
                </a:solidFill>
                <a:round/>
                <a:headEnd w="sm" len="lg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ECC0548-3DF7-C34A-958E-8D103FD72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68610" y="1596957"/>
                <a:ext cx="1039187" cy="1039187"/>
              </a:xfrm>
              <a:prstGeom prst="rect">
                <a:avLst/>
              </a:prstGeom>
            </p:spPr>
          </p:pic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043C4A9-2C72-C744-B86D-07FD3CDD3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5558" y="2669382"/>
                <a:ext cx="0" cy="699741"/>
              </a:xfrm>
              <a:prstGeom prst="straightConnector1">
                <a:avLst/>
              </a:prstGeom>
              <a:ln w="60325" cmpd="sng">
                <a:solidFill>
                  <a:schemeClr val="accent1">
                    <a:lumMod val="40000"/>
                    <a:lumOff val="60000"/>
                    <a:alpha val="51000"/>
                  </a:schemeClr>
                </a:solidFill>
                <a:round/>
                <a:headEnd w="sm" len="lg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3E569FF-1B20-C94D-A0DB-C93953B2DB49}"/>
                </a:ext>
              </a:extLst>
            </p:cNvPr>
            <p:cNvSpPr/>
            <p:nvPr/>
          </p:nvSpPr>
          <p:spPr>
            <a:xfrm>
              <a:off x="4561922" y="2733171"/>
              <a:ext cx="10118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用户请求</a:t>
              </a:r>
              <a:endParaRPr lang="en-US" sz="1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C4024-5E5F-8E47-82F1-356555590725}"/>
                </a:ext>
              </a:extLst>
            </p:cNvPr>
            <p:cNvSpPr/>
            <p:nvPr/>
          </p:nvSpPr>
          <p:spPr>
            <a:xfrm>
              <a:off x="2778477" y="2981831"/>
              <a:ext cx="10118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数据请求</a:t>
              </a:r>
              <a:endParaRPr lang="en-US" sz="1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8BB3EA1-AC71-5C42-B0D5-CAB810478686}"/>
                </a:ext>
              </a:extLst>
            </p:cNvPr>
            <p:cNvSpPr/>
            <p:nvPr/>
          </p:nvSpPr>
          <p:spPr>
            <a:xfrm>
              <a:off x="2732077" y="3809357"/>
              <a:ext cx="10118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数据返回</a:t>
              </a:r>
              <a:endParaRPr lang="en-US" sz="1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15CC185-4017-B84B-B37C-96AF714C0316}"/>
                </a:ext>
              </a:extLst>
            </p:cNvPr>
            <p:cNvSpPr/>
            <p:nvPr/>
          </p:nvSpPr>
          <p:spPr>
            <a:xfrm>
              <a:off x="1541088" y="4120306"/>
              <a:ext cx="115127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Neo4j</a:t>
              </a:r>
              <a:endParaRPr 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D9BB77-D994-2F41-9032-81D58257E99F}"/>
                </a:ext>
              </a:extLst>
            </p:cNvPr>
            <p:cNvSpPr/>
            <p:nvPr/>
          </p:nvSpPr>
          <p:spPr>
            <a:xfrm>
              <a:off x="5946996" y="4120305"/>
              <a:ext cx="2037120" cy="4839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Mongo dB</a:t>
              </a:r>
              <a:endParaRPr 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6F7E8D7-A7B0-D947-B342-28ED64A6466C}"/>
                </a:ext>
              </a:extLst>
            </p:cNvPr>
            <p:cNvSpPr/>
            <p:nvPr/>
          </p:nvSpPr>
          <p:spPr>
            <a:xfrm>
              <a:off x="5033053" y="2105219"/>
              <a:ext cx="7072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</a:rPr>
                <a:t>User</a:t>
              </a:r>
              <a:endParaRPr lang="en-US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BFF5D01-C52A-7845-80E8-941918C3723C}"/>
              </a:ext>
            </a:extLst>
          </p:cNvPr>
          <p:cNvGrpSpPr/>
          <p:nvPr/>
        </p:nvGrpSpPr>
        <p:grpSpPr>
          <a:xfrm>
            <a:off x="885536" y="2936137"/>
            <a:ext cx="4412426" cy="2540415"/>
            <a:chOff x="359012" y="2429720"/>
            <a:chExt cx="4412426" cy="254041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D643416-25B3-E14B-8CAE-4E446014F468}"/>
                </a:ext>
              </a:extLst>
            </p:cNvPr>
            <p:cNvSpPr/>
            <p:nvPr/>
          </p:nvSpPr>
          <p:spPr>
            <a:xfrm>
              <a:off x="1985885" y="3540812"/>
              <a:ext cx="1425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历史信息查询</a:t>
              </a:r>
              <a:endParaRPr lang="en-US" sz="105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BBF9255-8913-FD49-B4D2-AA0E30734631}"/>
                </a:ext>
              </a:extLst>
            </p:cNvPr>
            <p:cNvSpPr/>
            <p:nvPr/>
          </p:nvSpPr>
          <p:spPr>
            <a:xfrm>
              <a:off x="359012" y="4508472"/>
              <a:ext cx="1731212" cy="4403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Front</a:t>
              </a:r>
              <a:r>
                <a:rPr lang="zh-CN" altLang="en-US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 </a:t>
              </a: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End</a:t>
              </a:r>
              <a:endParaRPr 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pic>
          <p:nvPicPr>
            <p:cNvPr id="45" name="Picture 44" descr="A close up of a logo&#10;&#10;Description automatically generated">
              <a:extLst>
                <a:ext uri="{FF2B5EF4-FFF2-40B4-BE49-F238E27FC236}">
                  <a16:creationId xmlns:a16="http://schemas.microsoft.com/office/drawing/2014/main" id="{5D3DEAEC-6C03-6A44-AA9D-5CDDA0985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9890" y="3702614"/>
              <a:ext cx="748308" cy="712674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E9DE105-096D-CC46-8158-397854C307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958" y="4173096"/>
              <a:ext cx="1056527" cy="0"/>
            </a:xfrm>
            <a:prstGeom prst="straightConnector1">
              <a:avLst/>
            </a:prstGeom>
            <a:ln w="60325" cmpd="sng">
              <a:solidFill>
                <a:schemeClr val="accent1">
                  <a:lumMod val="40000"/>
                  <a:lumOff val="60000"/>
                  <a:alpha val="51000"/>
                </a:schemeClr>
              </a:solidFill>
              <a:round/>
              <a:headEnd w="sm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8E4F237-4610-284E-A0AE-2D90D23FD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0809" y="3702615"/>
              <a:ext cx="1104645" cy="712674"/>
            </a:xfrm>
            <a:prstGeom prst="rect">
              <a:avLst/>
            </a:prstGeom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70E4DB0-E486-EF4E-A439-D0AFC6DC8A82}"/>
                </a:ext>
              </a:extLst>
            </p:cNvPr>
            <p:cNvCxnSpPr>
              <a:cxnSpLocks/>
            </p:cNvCxnSpPr>
            <p:nvPr/>
          </p:nvCxnSpPr>
          <p:spPr>
            <a:xfrm>
              <a:off x="2147767" y="3924228"/>
              <a:ext cx="1081363" cy="5720"/>
            </a:xfrm>
            <a:prstGeom prst="straightConnector1">
              <a:avLst/>
            </a:prstGeom>
            <a:ln w="60325" cmpd="sng">
              <a:solidFill>
                <a:schemeClr val="accent1">
                  <a:lumMod val="40000"/>
                  <a:lumOff val="60000"/>
                  <a:alpha val="51000"/>
                </a:schemeClr>
              </a:solidFill>
              <a:round/>
              <a:headEnd w="sm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6C16C94-F81A-1A4B-AC07-6C4EA4F20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94" y="2429720"/>
              <a:ext cx="712674" cy="712674"/>
            </a:xfrm>
            <a:prstGeom prst="rect">
              <a:avLst/>
            </a:prstGeom>
          </p:spPr>
        </p:pic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60BF485-028A-EE44-8E7E-20FD0A5B3712}"/>
                </a:ext>
              </a:extLst>
            </p:cNvPr>
            <p:cNvCxnSpPr>
              <a:cxnSpLocks/>
            </p:cNvCxnSpPr>
            <p:nvPr/>
          </p:nvCxnSpPr>
          <p:spPr>
            <a:xfrm>
              <a:off x="1421891" y="3165189"/>
              <a:ext cx="0" cy="479882"/>
            </a:xfrm>
            <a:prstGeom prst="straightConnector1">
              <a:avLst/>
            </a:prstGeom>
            <a:ln w="60325" cmpd="sng">
              <a:solidFill>
                <a:schemeClr val="accent1">
                  <a:lumMod val="40000"/>
                  <a:lumOff val="60000"/>
                  <a:alpha val="51000"/>
                </a:schemeClr>
              </a:solidFill>
              <a:round/>
              <a:headEnd w="sm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7D588A9-A348-E947-9049-01DB9AFE3C2C}"/>
                </a:ext>
              </a:extLst>
            </p:cNvPr>
            <p:cNvSpPr/>
            <p:nvPr/>
          </p:nvSpPr>
          <p:spPr>
            <a:xfrm>
              <a:off x="1583895" y="3199938"/>
              <a:ext cx="965148" cy="3229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用户请求</a:t>
              </a:r>
              <a:endParaRPr lang="en-US" sz="1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DC929D5-988F-2944-BF87-ABE3CC01745C}"/>
                </a:ext>
              </a:extLst>
            </p:cNvPr>
            <p:cNvSpPr/>
            <p:nvPr/>
          </p:nvSpPr>
          <p:spPr>
            <a:xfrm>
              <a:off x="2828277" y="4508470"/>
              <a:ext cx="194316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Mongo dB</a:t>
              </a:r>
              <a:endParaRPr 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0343E48-D812-F645-AB97-924E1F27B613}"/>
                </a:ext>
              </a:extLst>
            </p:cNvPr>
            <p:cNvSpPr/>
            <p:nvPr/>
          </p:nvSpPr>
          <p:spPr>
            <a:xfrm>
              <a:off x="1955454" y="2588980"/>
              <a:ext cx="674625" cy="3522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</a:rPr>
                <a:t>User</a:t>
              </a:r>
              <a:endParaRPr lang="en-US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1871D94-3401-F04F-9440-F740EAE97322}"/>
                </a:ext>
              </a:extLst>
            </p:cNvPr>
            <p:cNvSpPr/>
            <p:nvPr/>
          </p:nvSpPr>
          <p:spPr>
            <a:xfrm>
              <a:off x="2148775" y="4265321"/>
              <a:ext cx="965147" cy="3229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数据返回</a:t>
              </a:r>
              <a:endParaRPr lang="en-US" sz="1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0E9E4AF-6F00-9E47-A939-66F5E1A7C273}"/>
              </a:ext>
            </a:extLst>
          </p:cNvPr>
          <p:cNvSpPr/>
          <p:nvPr/>
        </p:nvSpPr>
        <p:spPr>
          <a:xfrm>
            <a:off x="1276493" y="2074315"/>
            <a:ext cx="3897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应用场景一：历史信息查询</a:t>
            </a:r>
            <a:endParaRPr lang="en-US" sz="24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89D6028-182D-414B-BFC9-4C5958F44BF0}"/>
              </a:ext>
            </a:extLst>
          </p:cNvPr>
          <p:cNvSpPr/>
          <p:nvPr/>
        </p:nvSpPr>
        <p:spPr>
          <a:xfrm>
            <a:off x="6837870" y="2071688"/>
            <a:ext cx="3897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应用场景二：查询结果存储</a:t>
            </a:r>
            <a:endParaRPr lang="en-US" sz="24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78975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2C9A0-8A21-734F-B204-CD7379268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865974"/>
            <a:ext cx="8676222" cy="36438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6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项目展示</a:t>
            </a:r>
            <a:endParaRPr lang="en-US" sz="66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275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7E5927-1222-434A-ABD9-746DC7F98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924954"/>
              </p:ext>
            </p:extLst>
          </p:nvPr>
        </p:nvGraphicFramePr>
        <p:xfrm>
          <a:off x="804334" y="1234636"/>
          <a:ext cx="10583331" cy="4397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9123">
                  <a:extLst>
                    <a:ext uri="{9D8B030D-6E8A-4147-A177-3AD203B41FA5}">
                      <a16:colId xmlns:a16="http://schemas.microsoft.com/office/drawing/2014/main" val="3503148683"/>
                    </a:ext>
                  </a:extLst>
                </a:gridCol>
                <a:gridCol w="4042610">
                  <a:extLst>
                    <a:ext uri="{9D8B030D-6E8A-4147-A177-3AD203B41FA5}">
                      <a16:colId xmlns:a16="http://schemas.microsoft.com/office/drawing/2014/main" val="2544446187"/>
                    </a:ext>
                  </a:extLst>
                </a:gridCol>
                <a:gridCol w="4351598">
                  <a:extLst>
                    <a:ext uri="{9D8B030D-6E8A-4147-A177-3AD203B41FA5}">
                      <a16:colId xmlns:a16="http://schemas.microsoft.com/office/drawing/2014/main" val="3426419485"/>
                    </a:ext>
                  </a:extLst>
                </a:gridCol>
              </a:tblGrid>
              <a:tr h="4243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/>
                        <a:t>Category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/>
                        <a:t>Question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/>
                        <a:t>Solution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extLst>
                  <a:ext uri="{0D108BD9-81ED-4DB2-BD59-A6C34878D82A}">
                    <a16:rowId xmlns:a16="http://schemas.microsoft.com/office/drawing/2014/main" val="107821624"/>
                  </a:ext>
                </a:extLst>
              </a:tr>
              <a:tr h="424302">
                <a:tc rowSpan="2">
                  <a:txBody>
                    <a:bodyPr/>
                    <a:lstStyle/>
                    <a:p>
                      <a:pPr algn="ctr"/>
                      <a:r>
                        <a:rPr 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ETL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如何支持更大规模的数据？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6432" marR="96432" marT="48216" marB="48216" anchor="ctr"/>
                </a:tc>
                <a:extLst>
                  <a:ext uri="{0D108BD9-81ED-4DB2-BD59-A6C34878D82A}">
                    <a16:rowId xmlns:a16="http://schemas.microsoft.com/office/drawing/2014/main" val="4240656608"/>
                  </a:ext>
                </a:extLst>
              </a:tr>
              <a:tr h="424302">
                <a:tc vMerge="1"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432" marR="96432" marT="48216" marB="48216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如何更好地支持数据更新？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6432" marR="96432" marT="48216" marB="48216" anchor="ctr"/>
                </a:tc>
                <a:extLst>
                  <a:ext uri="{0D108BD9-81ED-4DB2-BD59-A6C34878D82A}">
                    <a16:rowId xmlns:a16="http://schemas.microsoft.com/office/drawing/2014/main" val="101671435"/>
                  </a:ext>
                </a:extLst>
              </a:tr>
              <a:tr h="424302">
                <a:tc rowSpan="3">
                  <a:txBody>
                    <a:bodyPr/>
                    <a:lstStyle/>
                    <a:p>
                      <a:pPr algn="ctr"/>
                      <a:r>
                        <a:rPr 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Storage System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如何更好地对图数据库进行建模？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/>
                        <a:t>自底向上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extLst>
                  <a:ext uri="{0D108BD9-81ED-4DB2-BD59-A6C34878D82A}">
                    <a16:rowId xmlns:a16="http://schemas.microsoft.com/office/drawing/2014/main" val="922795270"/>
                  </a:ext>
                </a:extLst>
              </a:tr>
              <a:tr h="424302">
                <a:tc vMerge="1">
                  <a:txBody>
                    <a:bodyPr/>
                    <a:lstStyle/>
                    <a:p>
                      <a:endParaRPr lang="en-US" sz="1900"/>
                    </a:p>
                  </a:txBody>
                  <a:tcPr marL="96432" marR="96432" marT="48216" marB="48216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如何提高查询性能？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/>
                        <a:t>索引、约束</a:t>
                      </a:r>
                      <a:endParaRPr lang="en-US" altLang="zh-CN" sz="1900" dirty="0"/>
                    </a:p>
                  </a:txBody>
                  <a:tcPr marL="96432" marR="96432" marT="48216" marB="48216" anchor="ctr"/>
                </a:tc>
                <a:extLst>
                  <a:ext uri="{0D108BD9-81ED-4DB2-BD59-A6C34878D82A}">
                    <a16:rowId xmlns:a16="http://schemas.microsoft.com/office/drawing/2014/main" val="3718468123"/>
                  </a:ext>
                </a:extLst>
              </a:tr>
              <a:tr h="713599">
                <a:tc vMerge="1"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432" marR="96432" marT="48216" marB="48216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如何增强系统的可拓展性，是否是分布式系统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/>
                        <a:t>否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extLst>
                  <a:ext uri="{0D108BD9-81ED-4DB2-BD59-A6C34878D82A}">
                    <a16:rowId xmlns:a16="http://schemas.microsoft.com/office/drawing/2014/main" val="2996390528"/>
                  </a:ext>
                </a:extLst>
              </a:tr>
              <a:tr h="713599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Query Server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如何提高查询的性能？是否可以采用缓存？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/>
                        <a:t>缓存、预热、算法优化、后期处理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extLst>
                  <a:ext uri="{0D108BD9-81ED-4DB2-BD59-A6C34878D82A}">
                    <a16:rowId xmlns:a16="http://schemas.microsoft.com/office/drawing/2014/main" val="1688246488"/>
                  </a:ext>
                </a:extLst>
              </a:tr>
              <a:tr h="42430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Visualization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如何让用户更好地查看检索的结果？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/>
                        <a:t>节点搜索、属性查看、关系高亮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extLst>
                  <a:ext uri="{0D108BD9-81ED-4DB2-BD59-A6C34878D82A}">
                    <a16:rowId xmlns:a16="http://schemas.microsoft.com/office/drawing/2014/main" val="2127757183"/>
                  </a:ext>
                </a:extLst>
              </a:tr>
              <a:tr h="424302">
                <a:tc vMerge="1"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432" marR="96432" marT="48216" marB="48216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是否支持沿着图进行进一步扩展？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/>
                        <a:t>否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extLst>
                  <a:ext uri="{0D108BD9-81ED-4DB2-BD59-A6C34878D82A}">
                    <a16:rowId xmlns:a16="http://schemas.microsoft.com/office/drawing/2014/main" val="2681077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544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2C9A0-8A21-734F-B204-CD7379268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865974"/>
            <a:ext cx="8676222" cy="36438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6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谢谢！</a:t>
            </a:r>
            <a:endParaRPr lang="en-US" sz="66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3266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23595C-D090-456C-9C46-D53A5F8786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0155625"/>
              </p:ext>
            </p:extLst>
          </p:nvPr>
        </p:nvGraphicFramePr>
        <p:xfrm>
          <a:off x="512497" y="1764605"/>
          <a:ext cx="11167003" cy="3818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941EAE76-DF54-B340-B603-32DFEAA4AC64}"/>
              </a:ext>
            </a:extLst>
          </p:cNvPr>
          <p:cNvSpPr txBox="1">
            <a:spLocks/>
          </p:cNvSpPr>
          <p:nvPr/>
        </p:nvSpPr>
        <p:spPr>
          <a:xfrm>
            <a:off x="1643585" y="150697"/>
            <a:ext cx="8676222" cy="2398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5400" dirty="0"/>
              <a:t>基本功能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126156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58D55A5-1DFD-994F-AB2F-4C733542C7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28102" b="140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BD4832-165D-D84D-89E3-583CE9FF1270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b="1" dirty="0"/>
              <a:t>项目架构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E6401-45A1-274E-B80C-96F90CD0C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b="1"/>
              <a:t>前端                 </a:t>
            </a:r>
            <a:r>
              <a:rPr lang="en-US" b="1"/>
              <a:t>vue+D3</a:t>
            </a:r>
            <a:r>
              <a:rPr lang="zh-CN" altLang="en-US" b="1"/>
              <a:t>框架</a:t>
            </a:r>
            <a:endParaRPr lang="en-US" altLang="zh-CN" b="1"/>
          </a:p>
          <a:p>
            <a:r>
              <a:rPr lang="zh-CN" altLang="en-US" b="1"/>
              <a:t>后端                 </a:t>
            </a:r>
            <a:r>
              <a:rPr lang="en-US" b="1"/>
              <a:t>spring</a:t>
            </a:r>
            <a:r>
              <a:rPr lang="en-US" altLang="zh-CN" b="1"/>
              <a:t> </a:t>
            </a:r>
            <a:r>
              <a:rPr lang="en-US" b="1"/>
              <a:t>boot</a:t>
            </a:r>
            <a:r>
              <a:rPr lang="zh-CN" altLang="en-US" b="1"/>
              <a:t>框架</a:t>
            </a:r>
            <a:endParaRPr lang="en-US" altLang="zh-CN" b="1"/>
          </a:p>
          <a:p>
            <a:r>
              <a:rPr lang="zh-CN" altLang="en-US" b="1"/>
              <a:t>数据库：</a:t>
            </a:r>
            <a:endParaRPr lang="en-US" altLang="zh-CN" b="1"/>
          </a:p>
          <a:p>
            <a:pPr marL="0" indent="0"/>
            <a:r>
              <a:rPr lang="en-US" altLang="zh-CN" b="1"/>
              <a:t>    </a:t>
            </a:r>
            <a:r>
              <a:rPr lang="en-US" b="1"/>
              <a:t>Neo4j</a:t>
            </a:r>
            <a:r>
              <a:rPr lang="en-US" altLang="zh-CN" b="1"/>
              <a:t>             </a:t>
            </a:r>
            <a:r>
              <a:rPr lang="zh-CN" altLang="en-US" b="1"/>
              <a:t>基本节点及关系数据存储</a:t>
            </a:r>
            <a:endParaRPr lang="en-US" altLang="zh-CN" b="1"/>
          </a:p>
          <a:p>
            <a:pPr marL="0" indent="0"/>
            <a:r>
              <a:rPr lang="en-US" altLang="zh-CN" b="1"/>
              <a:t>    </a:t>
            </a:r>
            <a:r>
              <a:rPr lang="en-US" b="1"/>
              <a:t>MongoDB</a:t>
            </a:r>
            <a:r>
              <a:rPr lang="en-US" altLang="zh-CN" b="1"/>
              <a:t>      </a:t>
            </a:r>
            <a:r>
              <a:rPr lang="zh-CN" altLang="en-US" b="1"/>
              <a:t>检索结果的缓存</a:t>
            </a:r>
            <a:endParaRPr lang="en-US" altLang="zh-CN" b="1"/>
          </a:p>
          <a:p>
            <a:pPr marL="0" indent="0"/>
            <a:r>
              <a:rPr lang="en-US" altLang="zh-CN" b="1"/>
              <a:t>    </a:t>
            </a:r>
            <a:r>
              <a:rPr lang="en-US" b="1"/>
              <a:t>MySQL</a:t>
            </a:r>
            <a:r>
              <a:rPr lang="en-US" altLang="zh-CN" b="1"/>
              <a:t>            </a:t>
            </a:r>
            <a:r>
              <a:rPr lang="zh-CN" altLang="en-US" b="1"/>
              <a:t>节点名称及</a:t>
            </a:r>
            <a:r>
              <a:rPr lang="en-US" b="1"/>
              <a:t>ID、</a:t>
            </a:r>
            <a:r>
              <a:rPr lang="zh-CN" altLang="en-US" b="1"/>
              <a:t>标签存储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BE405-0BC7-4B40-8060-3B30CA9E8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70" y="1020096"/>
            <a:ext cx="5019735" cy="48838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160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43D488-ECF9-7045-84C7-D85FF20AF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21566" r="-1" b="289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88F3B6-57EA-D64E-BE38-29F060473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0"/>
            <a:ext cx="8676222" cy="3200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60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ETL</a:t>
            </a:r>
            <a:endParaRPr lang="en-US" sz="6000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4175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6BF9599-7F55-0542-991B-A7B45B320566}"/>
              </a:ext>
            </a:extLst>
          </p:cNvPr>
          <p:cNvSpPr txBox="1">
            <a:spLocks/>
          </p:cNvSpPr>
          <p:nvPr/>
        </p:nvSpPr>
        <p:spPr>
          <a:xfrm>
            <a:off x="1385729" y="137693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b="1" dirty="0"/>
              <a:t>数据清洗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3C6B95E-257A-4A43-88BB-FE05BDA5DFED}"/>
              </a:ext>
            </a:extLst>
          </p:cNvPr>
          <p:cNvGrpSpPr/>
          <p:nvPr/>
        </p:nvGrpSpPr>
        <p:grpSpPr>
          <a:xfrm>
            <a:off x="3046801" y="1768771"/>
            <a:ext cx="7745525" cy="1190925"/>
            <a:chOff x="1407498" y="1653875"/>
            <a:chExt cx="7745525" cy="1190925"/>
          </a:xfrm>
        </p:grpSpPr>
        <p:pic>
          <p:nvPicPr>
            <p:cNvPr id="17" name="Graphic 16" descr="Connections">
              <a:extLst>
                <a:ext uri="{FF2B5EF4-FFF2-40B4-BE49-F238E27FC236}">
                  <a16:creationId xmlns:a16="http://schemas.microsoft.com/office/drawing/2014/main" id="{B3239EF8-0895-AB45-B7EA-DABCFC287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2780" y="1930400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Monitor">
              <a:extLst>
                <a:ext uri="{FF2B5EF4-FFF2-40B4-BE49-F238E27FC236}">
                  <a16:creationId xmlns:a16="http://schemas.microsoft.com/office/drawing/2014/main" id="{5BD750EA-5A10-7F49-A6A2-AF0FFE96B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7498" y="1922059"/>
              <a:ext cx="914400" cy="914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0BA959E-06F1-AB4B-973B-A6F976C3D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001" y="1977625"/>
              <a:ext cx="803267" cy="80326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32D3D18-4F47-2B4A-9B3B-D181B6BBE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54482" y="2008576"/>
              <a:ext cx="741366" cy="74136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48A2760-887D-DC4D-B8AB-EFDC23906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2023" y="1653875"/>
              <a:ext cx="1061000" cy="1060375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F108F87-3610-534C-8998-A8018440E80C}"/>
                </a:ext>
              </a:extLst>
            </p:cNvPr>
            <p:cNvCxnSpPr>
              <a:stCxn id="19" idx="3"/>
              <a:endCxn id="22" idx="1"/>
            </p:cNvCxnSpPr>
            <p:nvPr/>
          </p:nvCxnSpPr>
          <p:spPr>
            <a:xfrm>
              <a:off x="2321898" y="2379259"/>
              <a:ext cx="432584" cy="0"/>
            </a:xfrm>
            <a:prstGeom prst="straightConnector1">
              <a:avLst/>
            </a:prstGeom>
            <a:ln w="50800" cmpd="sng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4AF2238-279F-0A4D-9B59-A946ECEDC3D9}"/>
                </a:ext>
              </a:extLst>
            </p:cNvPr>
            <p:cNvCxnSpPr>
              <a:cxnSpLocks/>
              <a:stCxn id="22" idx="3"/>
              <a:endCxn id="20" idx="1"/>
            </p:cNvCxnSpPr>
            <p:nvPr/>
          </p:nvCxnSpPr>
          <p:spPr>
            <a:xfrm>
              <a:off x="3495848" y="2379259"/>
              <a:ext cx="405153" cy="0"/>
            </a:xfrm>
            <a:prstGeom prst="straightConnector1">
              <a:avLst/>
            </a:prstGeom>
            <a:ln w="50800" cmpd="sng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D078F3C-06E7-E940-8CDF-6848283E71C5}"/>
                </a:ext>
              </a:extLst>
            </p:cNvPr>
            <p:cNvCxnSpPr>
              <a:cxnSpLocks/>
              <a:stCxn id="20" idx="3"/>
              <a:endCxn id="17" idx="1"/>
            </p:cNvCxnSpPr>
            <p:nvPr/>
          </p:nvCxnSpPr>
          <p:spPr>
            <a:xfrm>
              <a:off x="4704268" y="2379259"/>
              <a:ext cx="1698512" cy="8341"/>
            </a:xfrm>
            <a:prstGeom prst="straightConnector1">
              <a:avLst/>
            </a:prstGeom>
            <a:ln w="50800" cmpd="sng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848CA33-EFFF-3545-A7BB-C9D870812A31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H="1">
              <a:off x="7317180" y="2379259"/>
              <a:ext cx="827034" cy="8341"/>
            </a:xfrm>
            <a:prstGeom prst="straightConnector1">
              <a:avLst/>
            </a:prstGeom>
            <a:ln w="50800" cmpd="sng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38DF2B6-6C73-D640-BDA8-037AFC1EECA7}"/>
              </a:ext>
            </a:extLst>
          </p:cNvPr>
          <p:cNvSpPr/>
          <p:nvPr/>
        </p:nvSpPr>
        <p:spPr>
          <a:xfrm>
            <a:off x="1406862" y="2271663"/>
            <a:ext cx="976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方法</a:t>
            </a:r>
            <a:r>
              <a:rPr lang="en-US" altLang="zh-CN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1</a:t>
            </a:r>
            <a:endParaRPr lang="en-US" sz="14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D0589E3-35F2-CA4B-A5EB-660441FFCD9C}"/>
              </a:ext>
            </a:extLst>
          </p:cNvPr>
          <p:cNvSpPr/>
          <p:nvPr/>
        </p:nvSpPr>
        <p:spPr>
          <a:xfrm>
            <a:off x="1406862" y="4124715"/>
            <a:ext cx="976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方法</a:t>
            </a:r>
            <a:r>
              <a:rPr lang="en-US" altLang="zh-CN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2</a:t>
            </a:r>
            <a:endParaRPr lang="en-US" sz="24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5E4E956-3D59-294A-8D55-7D71A292B77E}"/>
              </a:ext>
            </a:extLst>
          </p:cNvPr>
          <p:cNvSpPr txBox="1"/>
          <p:nvPr/>
        </p:nvSpPr>
        <p:spPr>
          <a:xfrm>
            <a:off x="6400783" y="2012978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neo4j import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C47EB7E-F716-264C-8E96-57107EC2C21D}"/>
              </a:ext>
            </a:extLst>
          </p:cNvPr>
          <p:cNvGrpSpPr/>
          <p:nvPr/>
        </p:nvGrpSpPr>
        <p:grpSpPr>
          <a:xfrm>
            <a:off x="3051427" y="3986216"/>
            <a:ext cx="7621998" cy="923554"/>
            <a:chOff x="3051427" y="3986216"/>
            <a:chExt cx="7621998" cy="923554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3B0B747-53EE-2742-80C9-E97EC9806F57}"/>
                </a:ext>
              </a:extLst>
            </p:cNvPr>
            <p:cNvGrpSpPr/>
            <p:nvPr/>
          </p:nvGrpSpPr>
          <p:grpSpPr>
            <a:xfrm>
              <a:off x="3051427" y="3987029"/>
              <a:ext cx="7621998" cy="922741"/>
              <a:chOff x="3305787" y="3410310"/>
              <a:chExt cx="7621998" cy="922741"/>
            </a:xfrm>
          </p:grpSpPr>
          <p:pic>
            <p:nvPicPr>
              <p:cNvPr id="61" name="Graphic 60" descr="Connections">
                <a:extLst>
                  <a:ext uri="{FF2B5EF4-FFF2-40B4-BE49-F238E27FC236}">
                    <a16:creationId xmlns:a16="http://schemas.microsoft.com/office/drawing/2014/main" id="{BE40CB2A-F0AE-9D43-89AF-99CC039C5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01069" y="341865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2" name="Graphic 61" descr="Monitor">
                <a:extLst>
                  <a:ext uri="{FF2B5EF4-FFF2-40B4-BE49-F238E27FC236}">
                    <a16:creationId xmlns:a16="http://schemas.microsoft.com/office/drawing/2014/main" id="{7B864DB2-E07A-F340-A3D0-9ECA3785E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05787" y="341031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622678C2-C22B-754A-A6B2-040E595C1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96977" y="3474216"/>
                <a:ext cx="803267" cy="803267"/>
              </a:xfrm>
              <a:prstGeom prst="rect">
                <a:avLst/>
              </a:prstGeom>
            </p:spPr>
          </p:pic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AAE950B-0377-8244-9088-7F12CFEE9406}"/>
                  </a:ext>
                </a:extLst>
              </p:cNvPr>
              <p:cNvCxnSpPr>
                <a:cxnSpLocks/>
                <a:stCxn id="62" idx="3"/>
                <a:endCxn id="63" idx="1"/>
              </p:cNvCxnSpPr>
              <p:nvPr/>
            </p:nvCxnSpPr>
            <p:spPr>
              <a:xfrm>
                <a:off x="4220187" y="3867510"/>
                <a:ext cx="1576790" cy="8340"/>
              </a:xfrm>
              <a:prstGeom prst="straightConnector1">
                <a:avLst/>
              </a:prstGeom>
              <a:ln w="50800" cmpd="sng"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C370E61-9342-564C-99AA-58003C86B81F}"/>
                  </a:ext>
                </a:extLst>
              </p:cNvPr>
              <p:cNvCxnSpPr>
                <a:cxnSpLocks/>
                <a:stCxn id="63" idx="3"/>
                <a:endCxn id="61" idx="1"/>
              </p:cNvCxnSpPr>
              <p:nvPr/>
            </p:nvCxnSpPr>
            <p:spPr>
              <a:xfrm>
                <a:off x="6600244" y="3875850"/>
                <a:ext cx="1700825" cy="1"/>
              </a:xfrm>
              <a:prstGeom prst="straightConnector1">
                <a:avLst/>
              </a:prstGeom>
              <a:ln w="50800" cmpd="sng"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522065E-79EC-F042-80FD-B3AB1C17D57B}"/>
                  </a:ext>
                </a:extLst>
              </p:cNvPr>
              <p:cNvCxnSpPr>
                <a:cxnSpLocks/>
                <a:endCxn id="61" idx="3"/>
              </p:cNvCxnSpPr>
              <p:nvPr/>
            </p:nvCxnSpPr>
            <p:spPr>
              <a:xfrm flipH="1">
                <a:off x="9215469" y="3867510"/>
                <a:ext cx="827034" cy="8341"/>
              </a:xfrm>
              <a:prstGeom prst="straightConnector1">
                <a:avLst/>
              </a:prstGeom>
              <a:ln w="50800" cmpd="sng"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37BA7F5-4247-FF43-94E0-363673F31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24518" y="3479389"/>
                <a:ext cx="803267" cy="803267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CE8495C-0E5C-8541-80A3-B8B95FC1943C}"/>
                </a:ext>
              </a:extLst>
            </p:cNvPr>
            <p:cNvSpPr txBox="1"/>
            <p:nvPr/>
          </p:nvSpPr>
          <p:spPr>
            <a:xfrm>
              <a:off x="6404252" y="3986216"/>
              <a:ext cx="174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neosemantics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4E742F97-D9FA-034A-B5DB-C47783A782EC}"/>
              </a:ext>
            </a:extLst>
          </p:cNvPr>
          <p:cNvSpPr/>
          <p:nvPr/>
        </p:nvSpPr>
        <p:spPr>
          <a:xfrm>
            <a:off x="3046801" y="3212064"/>
            <a:ext cx="65838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0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优点：文件较小 导入快速方便         缺点：存在数据缺失</a:t>
            </a:r>
            <a:endParaRPr lang="en-US" sz="12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9221565-033E-0D49-B711-B475BB251633}"/>
              </a:ext>
            </a:extLst>
          </p:cNvPr>
          <p:cNvSpPr/>
          <p:nvPr/>
        </p:nvSpPr>
        <p:spPr>
          <a:xfrm>
            <a:off x="3046801" y="5187443"/>
            <a:ext cx="7863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0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缺点：文件较大 导入缓慢                优点：数据完整，数据含义明确</a:t>
            </a:r>
            <a:endParaRPr lang="en-US" sz="12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A247CF9-230A-8E49-A8A5-2D52249EBE13}"/>
              </a:ext>
            </a:extLst>
          </p:cNvPr>
          <p:cNvSpPr txBox="1"/>
          <p:nvPr/>
        </p:nvSpPr>
        <p:spPr>
          <a:xfrm>
            <a:off x="9418126" y="1524130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Backup</a:t>
            </a:r>
          </a:p>
        </p:txBody>
      </p:sp>
    </p:spTree>
    <p:extLst>
      <p:ext uri="{BB962C8B-B14F-4D97-AF65-F5344CB8AC3E}">
        <p14:creationId xmlns:p14="http://schemas.microsoft.com/office/powerpoint/2010/main" val="2590501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BC154-5A2F-E54E-AC33-8EA31DE5DCCC}"/>
              </a:ext>
            </a:extLst>
          </p:cNvPr>
          <p:cNvSpPr txBox="1">
            <a:spLocks/>
          </p:cNvSpPr>
          <p:nvPr/>
        </p:nvSpPr>
        <p:spPr>
          <a:xfrm>
            <a:off x="1143001" y="16486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b="1" dirty="0"/>
              <a:t>原始数据分析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599726-B832-0445-AD48-404A7FC6704C}"/>
              </a:ext>
            </a:extLst>
          </p:cNvPr>
          <p:cNvSpPr/>
          <p:nvPr/>
        </p:nvSpPr>
        <p:spPr>
          <a:xfrm>
            <a:off x="2977348" y="3959494"/>
            <a:ext cx="7460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permid.org</a:t>
            </a:r>
            <a:r>
              <a:rPr lang="en-US" sz="2400" dirty="0"/>
              <a:t>/ontology/common/</a:t>
            </a:r>
            <a:r>
              <a:rPr lang="en-US" sz="2400" dirty="0" err="1"/>
              <a:t>hasPermId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22B68-5A0F-2D45-ADE2-7F34CB183E6F}"/>
              </a:ext>
            </a:extLst>
          </p:cNvPr>
          <p:cNvSpPr/>
          <p:nvPr/>
        </p:nvSpPr>
        <p:spPr>
          <a:xfrm>
            <a:off x="4005808" y="886528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altLang="zh-CN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RDF</a:t>
            </a: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资源描述框架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A8F7FC-1677-B241-8505-201C8F43806F}"/>
              </a:ext>
            </a:extLst>
          </p:cNvPr>
          <p:cNvSpPr/>
          <p:nvPr/>
        </p:nvSpPr>
        <p:spPr>
          <a:xfrm>
            <a:off x="1243947" y="1777974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资源表示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A223AE-6621-F841-BE19-C7B1AA0A8E39}"/>
              </a:ext>
            </a:extLst>
          </p:cNvPr>
          <p:cNvSpPr/>
          <p:nvPr/>
        </p:nvSpPr>
        <p:spPr>
          <a:xfrm>
            <a:off x="1631873" y="2302027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altLang="zh-CN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URI</a:t>
            </a:r>
            <a:endParaRPr lang="en-US" sz="14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A34583-096B-D44A-ABE3-A19643BF3DAC}"/>
              </a:ext>
            </a:extLst>
          </p:cNvPr>
          <p:cNvGrpSpPr/>
          <p:nvPr/>
        </p:nvGrpSpPr>
        <p:grpSpPr>
          <a:xfrm>
            <a:off x="2977348" y="1732300"/>
            <a:ext cx="7301999" cy="1976980"/>
            <a:chOff x="2977348" y="1732300"/>
            <a:chExt cx="7301999" cy="197698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FC47D43-83B7-404F-950A-CEACED8D9271}"/>
                </a:ext>
              </a:extLst>
            </p:cNvPr>
            <p:cNvCxnSpPr>
              <a:cxnSpLocks/>
            </p:cNvCxnSpPr>
            <p:nvPr/>
          </p:nvCxnSpPr>
          <p:spPr>
            <a:xfrm>
              <a:off x="3176336" y="2318069"/>
              <a:ext cx="5903496" cy="0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327682-295D-E640-B4F0-C51A0C7D32EE}"/>
                </a:ext>
              </a:extLst>
            </p:cNvPr>
            <p:cNvSpPr/>
            <p:nvPr/>
          </p:nvSpPr>
          <p:spPr>
            <a:xfrm>
              <a:off x="2977348" y="1732300"/>
              <a:ext cx="73019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http://www.w3.org/2000/01/</a:t>
              </a:r>
              <a:r>
                <a:rPr lang="en-US" sz="2400" dirty="0" err="1"/>
                <a:t>rdf-schema#label</a:t>
              </a:r>
              <a:endParaRPr lang="en-US" sz="24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113626F-85BC-A845-9B77-C64FFBB7B61B}"/>
                </a:ext>
              </a:extLst>
            </p:cNvPr>
            <p:cNvCxnSpPr>
              <a:cxnSpLocks/>
            </p:cNvCxnSpPr>
            <p:nvPr/>
          </p:nvCxnSpPr>
          <p:spPr>
            <a:xfrm>
              <a:off x="5069306" y="2339657"/>
              <a:ext cx="0" cy="797021"/>
            </a:xfrm>
            <a:prstGeom prst="straightConnector1">
              <a:avLst/>
            </a:prstGeom>
            <a:ln w="107950" cmpd="dbl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DBA7EE-60F7-3540-947F-EBC89AA5BD03}"/>
                </a:ext>
              </a:extLst>
            </p:cNvPr>
            <p:cNvSpPr/>
            <p:nvPr/>
          </p:nvSpPr>
          <p:spPr>
            <a:xfrm>
              <a:off x="4358214" y="3238949"/>
              <a:ext cx="14221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命名空间</a:t>
              </a:r>
              <a:endParaRPr lang="en-US" sz="1400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B8CE88-0B87-004B-A6F5-AC62408DACD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484717"/>
              <a:ext cx="1187116" cy="0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9C0A474-0B44-9B40-A626-B41233AC3645}"/>
                </a:ext>
              </a:extLst>
            </p:cNvPr>
            <p:cNvCxnSpPr>
              <a:cxnSpLocks/>
            </p:cNvCxnSpPr>
            <p:nvPr/>
          </p:nvCxnSpPr>
          <p:spPr>
            <a:xfrm>
              <a:off x="6705600" y="2500759"/>
              <a:ext cx="0" cy="635919"/>
            </a:xfrm>
            <a:prstGeom prst="straightConnector1">
              <a:avLst/>
            </a:prstGeom>
            <a:ln w="107950" cmpd="dbl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B1CC011-5FC4-D34F-A1CB-2F9886E019CC}"/>
                </a:ext>
              </a:extLst>
            </p:cNvPr>
            <p:cNvSpPr/>
            <p:nvPr/>
          </p:nvSpPr>
          <p:spPr>
            <a:xfrm>
              <a:off x="5978466" y="3247615"/>
              <a:ext cx="14221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相关信息</a:t>
              </a:r>
              <a:endParaRPr lang="en-US" sz="1400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DF7D2B1-8351-494A-8A8F-3339A16704EF}"/>
                </a:ext>
              </a:extLst>
            </p:cNvPr>
            <p:cNvCxnSpPr>
              <a:cxnSpLocks/>
            </p:cNvCxnSpPr>
            <p:nvPr/>
          </p:nvCxnSpPr>
          <p:spPr>
            <a:xfrm>
              <a:off x="9212548" y="2318069"/>
              <a:ext cx="744234" cy="0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43E29B1-0FCD-9F4E-94EA-C1BE597E54EE}"/>
                </a:ext>
              </a:extLst>
            </p:cNvPr>
            <p:cNvCxnSpPr>
              <a:cxnSpLocks/>
            </p:cNvCxnSpPr>
            <p:nvPr/>
          </p:nvCxnSpPr>
          <p:spPr>
            <a:xfrm>
              <a:off x="9584665" y="2323955"/>
              <a:ext cx="0" cy="797021"/>
            </a:xfrm>
            <a:prstGeom prst="straightConnector1">
              <a:avLst/>
            </a:prstGeom>
            <a:ln w="107950" cmpd="dbl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89ED7EC-5350-A645-8A41-992498FEF8EF}"/>
                </a:ext>
              </a:extLst>
            </p:cNvPr>
            <p:cNvSpPr/>
            <p:nvPr/>
          </p:nvSpPr>
          <p:spPr>
            <a:xfrm>
              <a:off x="9182952" y="3247614"/>
              <a:ext cx="8034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属性</a:t>
              </a:r>
              <a:endParaRPr lang="en-US" sz="1400" dirty="0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DF50BA6-E5B3-4145-829D-75A2CE89E3D2}"/>
              </a:ext>
            </a:extLst>
          </p:cNvPr>
          <p:cNvCxnSpPr>
            <a:cxnSpLocks/>
          </p:cNvCxnSpPr>
          <p:nvPr/>
        </p:nvCxnSpPr>
        <p:spPr>
          <a:xfrm>
            <a:off x="5780398" y="4421159"/>
            <a:ext cx="2866297" cy="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3F984E5-144F-FC40-9FA7-9B148CF1B55F}"/>
              </a:ext>
            </a:extLst>
          </p:cNvPr>
          <p:cNvSpPr/>
          <p:nvPr/>
        </p:nvSpPr>
        <p:spPr>
          <a:xfrm>
            <a:off x="6371498" y="454726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本体信息</a:t>
            </a:r>
            <a:endParaRPr lang="en-US" sz="1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84F6AF7-9DE3-E84B-AD6B-E19E2F9F7917}"/>
              </a:ext>
            </a:extLst>
          </p:cNvPr>
          <p:cNvSpPr/>
          <p:nvPr/>
        </p:nvSpPr>
        <p:spPr>
          <a:xfrm>
            <a:off x="671438" y="5694039"/>
            <a:ext cx="118310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&lt;https://permid.org/1-303065&gt; &lt;http://permid.org/ontology/common/</a:t>
            </a:r>
            <a:r>
              <a:rPr lang="en-US" sz="2000" dirty="0" err="1"/>
              <a:t>hasPermId</a:t>
            </a:r>
            <a:r>
              <a:rPr lang="en-US" sz="2000" dirty="0"/>
              <a:t>&gt; "303065"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C53196F-AC97-DD49-A4D1-2E1E17D1D2FD}"/>
              </a:ext>
            </a:extLst>
          </p:cNvPr>
          <p:cNvSpPr/>
          <p:nvPr/>
        </p:nvSpPr>
        <p:spPr>
          <a:xfrm>
            <a:off x="1553325" y="3936989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规则</a:t>
            </a:r>
            <a:endParaRPr lang="en-US" sz="14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21FD294-2FDE-8F4F-93C5-F3D4A6A55C48}"/>
              </a:ext>
            </a:extLst>
          </p:cNvPr>
          <p:cNvSpPr/>
          <p:nvPr/>
        </p:nvSpPr>
        <p:spPr>
          <a:xfrm>
            <a:off x="1553324" y="5028449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陈述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68593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DCDA7C-4F8E-FD46-9AE2-52E6C7AB4F3E}"/>
              </a:ext>
            </a:extLst>
          </p:cNvPr>
          <p:cNvSpPr txBox="1">
            <a:spLocks/>
          </p:cNvSpPr>
          <p:nvPr/>
        </p:nvSpPr>
        <p:spPr>
          <a:xfrm>
            <a:off x="906167" y="4228153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4000" b="1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知识图谱构建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C43A40-F102-2349-B11F-F4E6DDB0EA7E}"/>
              </a:ext>
            </a:extLst>
          </p:cNvPr>
          <p:cNvGrpSpPr/>
          <p:nvPr/>
        </p:nvGrpSpPr>
        <p:grpSpPr>
          <a:xfrm>
            <a:off x="3800245" y="807978"/>
            <a:ext cx="7621998" cy="923554"/>
            <a:chOff x="3051427" y="3986216"/>
            <a:chExt cx="7621998" cy="9235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173D68-1C64-0A46-8AAF-24B3D1AD1915}"/>
                </a:ext>
              </a:extLst>
            </p:cNvPr>
            <p:cNvGrpSpPr/>
            <p:nvPr/>
          </p:nvGrpSpPr>
          <p:grpSpPr>
            <a:xfrm>
              <a:off x="3051427" y="3987029"/>
              <a:ext cx="7621998" cy="922741"/>
              <a:chOff x="3305787" y="3410310"/>
              <a:chExt cx="7621998" cy="922741"/>
            </a:xfrm>
          </p:grpSpPr>
          <p:pic>
            <p:nvPicPr>
              <p:cNvPr id="8" name="Graphic 7" descr="Connections">
                <a:extLst>
                  <a:ext uri="{FF2B5EF4-FFF2-40B4-BE49-F238E27FC236}">
                    <a16:creationId xmlns:a16="http://schemas.microsoft.com/office/drawing/2014/main" id="{8A7CBB22-426A-1940-A636-F72CF50CE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301069" y="341865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" name="Graphic 8" descr="Monitor">
                <a:extLst>
                  <a:ext uri="{FF2B5EF4-FFF2-40B4-BE49-F238E27FC236}">
                    <a16:creationId xmlns:a16="http://schemas.microsoft.com/office/drawing/2014/main" id="{4C25ACBA-ED77-2445-A441-1DDFABCA9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305787" y="341031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A91CF8C-B16E-8D4B-B863-5DAC897CEB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96977" y="3474216"/>
                <a:ext cx="803267" cy="803267"/>
              </a:xfrm>
              <a:prstGeom prst="rect">
                <a:avLst/>
              </a:prstGeom>
            </p:spPr>
          </p:pic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8A142DC-CE79-5042-8923-97C57E7B6A60}"/>
                  </a:ext>
                </a:extLst>
              </p:cNvPr>
              <p:cNvCxnSpPr>
                <a:cxnSpLocks/>
                <a:stCxn id="9" idx="3"/>
                <a:endCxn id="10" idx="1"/>
              </p:cNvCxnSpPr>
              <p:nvPr/>
            </p:nvCxnSpPr>
            <p:spPr>
              <a:xfrm>
                <a:off x="4220187" y="3867510"/>
                <a:ext cx="1576790" cy="8340"/>
              </a:xfrm>
              <a:prstGeom prst="straightConnector1">
                <a:avLst/>
              </a:prstGeom>
              <a:ln w="50800" cmpd="sng"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D85E585-0760-2849-B03A-75E8C49D45C5}"/>
                  </a:ext>
                </a:extLst>
              </p:cNvPr>
              <p:cNvCxnSpPr>
                <a:cxnSpLocks/>
                <a:stCxn id="10" idx="3"/>
                <a:endCxn id="8" idx="1"/>
              </p:cNvCxnSpPr>
              <p:nvPr/>
            </p:nvCxnSpPr>
            <p:spPr>
              <a:xfrm>
                <a:off x="6600244" y="3875850"/>
                <a:ext cx="1700825" cy="1"/>
              </a:xfrm>
              <a:prstGeom prst="straightConnector1">
                <a:avLst/>
              </a:prstGeom>
              <a:ln w="50800" cmpd="sng"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6F05334-7881-1541-871E-56E398C86AF8}"/>
                  </a:ext>
                </a:extLst>
              </p:cNvPr>
              <p:cNvCxnSpPr>
                <a:cxnSpLocks/>
                <a:endCxn id="8" idx="3"/>
              </p:cNvCxnSpPr>
              <p:nvPr/>
            </p:nvCxnSpPr>
            <p:spPr>
              <a:xfrm flipH="1">
                <a:off x="9215469" y="3867510"/>
                <a:ext cx="827034" cy="8341"/>
              </a:xfrm>
              <a:prstGeom prst="straightConnector1">
                <a:avLst/>
              </a:prstGeom>
              <a:ln w="50800" cmpd="sng"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E232EB7-89FF-9845-9B18-A6E3DB928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24518" y="3479389"/>
                <a:ext cx="803267" cy="803267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89F970-B05C-5249-9613-B82F44401F88}"/>
                </a:ext>
              </a:extLst>
            </p:cNvPr>
            <p:cNvSpPr txBox="1"/>
            <p:nvPr/>
          </p:nvSpPr>
          <p:spPr>
            <a:xfrm>
              <a:off x="6404252" y="3986216"/>
              <a:ext cx="174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neosemantics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724D2BC8-49A3-934A-BE75-BD553540C515}"/>
              </a:ext>
            </a:extLst>
          </p:cNvPr>
          <p:cNvSpPr/>
          <p:nvPr/>
        </p:nvSpPr>
        <p:spPr>
          <a:xfrm>
            <a:off x="1098498" y="992644"/>
            <a:ext cx="2040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数据导入方式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1BC596-D29D-944C-AE5C-B9B84A344135}"/>
              </a:ext>
            </a:extLst>
          </p:cNvPr>
          <p:cNvSpPr/>
          <p:nvPr/>
        </p:nvSpPr>
        <p:spPr>
          <a:xfrm>
            <a:off x="2195146" y="1848241"/>
            <a:ext cx="3587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最大限度保证数据完整性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60DEA2-542F-BB40-8ACE-C9B0424CC81B}"/>
              </a:ext>
            </a:extLst>
          </p:cNvPr>
          <p:cNvSpPr/>
          <p:nvPr/>
        </p:nvSpPr>
        <p:spPr>
          <a:xfrm>
            <a:off x="5859166" y="1848241"/>
            <a:ext cx="592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固态硬盘存储 读写速度快 增删改查速率高</a:t>
            </a:r>
            <a:endParaRPr lang="en-US" sz="24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D2AAE9-5207-1C48-8060-1EBDEC2D51D8}"/>
              </a:ext>
            </a:extLst>
          </p:cNvPr>
          <p:cNvSpPr/>
          <p:nvPr/>
        </p:nvSpPr>
        <p:spPr>
          <a:xfrm>
            <a:off x="1142420" y="1839008"/>
            <a:ext cx="976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方法</a:t>
            </a:r>
            <a:r>
              <a:rPr lang="en-US" altLang="zh-CN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2</a:t>
            </a:r>
            <a:endParaRPr lang="en-US" sz="24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A9BC5C2-0510-904E-B2C6-A24A087B263D}"/>
              </a:ext>
            </a:extLst>
          </p:cNvPr>
          <p:cNvGrpSpPr/>
          <p:nvPr/>
        </p:nvGrpSpPr>
        <p:grpSpPr>
          <a:xfrm>
            <a:off x="1920178" y="2980479"/>
            <a:ext cx="9769434" cy="2836090"/>
            <a:chOff x="1823253" y="3536305"/>
            <a:chExt cx="9769434" cy="283609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EF32EA-5D21-CB45-89A7-5B972C882D55}"/>
                </a:ext>
              </a:extLst>
            </p:cNvPr>
            <p:cNvSpPr/>
            <p:nvPr/>
          </p:nvSpPr>
          <p:spPr>
            <a:xfrm>
              <a:off x="1823253" y="4059525"/>
              <a:ext cx="207460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ontology/common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C6F493-477A-DA4A-BDFE-88382643977C}"/>
                </a:ext>
              </a:extLst>
            </p:cNvPr>
            <p:cNvSpPr/>
            <p:nvPr/>
          </p:nvSpPr>
          <p:spPr>
            <a:xfrm>
              <a:off x="2046871" y="3536305"/>
              <a:ext cx="162736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28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本体节点</a:t>
              </a:r>
              <a:endParaRPr lang="en-US" sz="1600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B8FADDF-ACC2-CF4D-B5BC-EC2480AA4BF6}"/>
                </a:ext>
              </a:extLst>
            </p:cNvPr>
            <p:cNvCxnSpPr>
              <a:cxnSpLocks/>
            </p:cNvCxnSpPr>
            <p:nvPr/>
          </p:nvCxnSpPr>
          <p:spPr>
            <a:xfrm>
              <a:off x="3826733" y="3819837"/>
              <a:ext cx="910018" cy="0"/>
            </a:xfrm>
            <a:prstGeom prst="straightConnector1">
              <a:avLst/>
            </a:prstGeom>
            <a:ln w="142875" cap="flat" cmpd="dbl">
              <a:solidFill>
                <a:schemeClr val="accent1">
                  <a:lumMod val="40000"/>
                  <a:lumOff val="60000"/>
                  <a:alpha val="54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913A37-0DAC-E647-9354-E69BC7C2F4BA}"/>
                </a:ext>
              </a:extLst>
            </p:cNvPr>
            <p:cNvSpPr/>
            <p:nvPr/>
          </p:nvSpPr>
          <p:spPr>
            <a:xfrm>
              <a:off x="4879927" y="3600869"/>
              <a:ext cx="2350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数据置信度较高</a:t>
              </a:r>
              <a:endParaRPr 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F7761E-B9FD-7E44-B378-9260D547C30E}"/>
                </a:ext>
              </a:extLst>
            </p:cNvPr>
            <p:cNvCxnSpPr>
              <a:cxnSpLocks/>
            </p:cNvCxnSpPr>
            <p:nvPr/>
          </p:nvCxnSpPr>
          <p:spPr>
            <a:xfrm>
              <a:off x="7343596" y="3815351"/>
              <a:ext cx="946557" cy="4486"/>
            </a:xfrm>
            <a:prstGeom prst="straightConnector1">
              <a:avLst/>
            </a:prstGeom>
            <a:ln w="142875" cap="flat" cmpd="dbl">
              <a:solidFill>
                <a:schemeClr val="accent1">
                  <a:lumMod val="40000"/>
                  <a:lumOff val="60000"/>
                  <a:alpha val="54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2A4F961-4588-7C49-A90B-08BF056287E5}"/>
                </a:ext>
              </a:extLst>
            </p:cNvPr>
            <p:cNvSpPr/>
            <p:nvPr/>
          </p:nvSpPr>
          <p:spPr>
            <a:xfrm>
              <a:off x="8522616" y="3536305"/>
              <a:ext cx="307007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zh-CN" altLang="en-US" sz="28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自底向上构建方式</a:t>
              </a:r>
              <a:endParaRPr lang="en-US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67691B-FE20-CF42-97E6-1225F32D873F}"/>
                </a:ext>
              </a:extLst>
            </p:cNvPr>
            <p:cNvSpPr/>
            <p:nvPr/>
          </p:nvSpPr>
          <p:spPr>
            <a:xfrm>
              <a:off x="9444342" y="4032961"/>
              <a:ext cx="122341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Bottom U</a:t>
              </a:r>
              <a:r>
                <a:rPr lang="en-US" altLang="zh-CN" sz="1600" dirty="0"/>
                <a:t>p</a:t>
              </a:r>
              <a:endParaRPr lang="en-US" sz="1600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E4260D5-5B50-4F43-BF52-82FC73B77F4E}"/>
                </a:ext>
              </a:extLst>
            </p:cNvPr>
            <p:cNvCxnSpPr>
              <a:cxnSpLocks/>
            </p:cNvCxnSpPr>
            <p:nvPr/>
          </p:nvCxnSpPr>
          <p:spPr>
            <a:xfrm>
              <a:off x="3826733" y="4527408"/>
              <a:ext cx="918285" cy="369731"/>
            </a:xfrm>
            <a:prstGeom prst="straightConnector1">
              <a:avLst/>
            </a:prstGeom>
            <a:ln w="142875" cap="flat" cmpd="dbl">
              <a:solidFill>
                <a:schemeClr val="accent1">
                  <a:lumMod val="40000"/>
                  <a:lumOff val="60000"/>
                  <a:alpha val="54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C9ECFF-0227-3B43-B027-12E0F02C0AF2}"/>
                </a:ext>
              </a:extLst>
            </p:cNvPr>
            <p:cNvSpPr/>
            <p:nvPr/>
          </p:nvSpPr>
          <p:spPr>
            <a:xfrm>
              <a:off x="5056434" y="4632556"/>
              <a:ext cx="20409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本体规则提取</a:t>
              </a:r>
              <a:endParaRPr 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466C19E-5ED8-BE46-A439-2E8D37813E19}"/>
                </a:ext>
              </a:extLst>
            </p:cNvPr>
            <p:cNvCxnSpPr>
              <a:cxnSpLocks/>
            </p:cNvCxnSpPr>
            <p:nvPr/>
          </p:nvCxnSpPr>
          <p:spPr>
            <a:xfrm>
              <a:off x="10140025" y="4340582"/>
              <a:ext cx="0" cy="1113114"/>
            </a:xfrm>
            <a:prstGeom prst="straightConnector1">
              <a:avLst/>
            </a:prstGeom>
            <a:ln w="117475" cap="flat" cmpd="dbl">
              <a:solidFill>
                <a:schemeClr val="accent1">
                  <a:lumMod val="40000"/>
                  <a:lumOff val="60000"/>
                  <a:alpha val="54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Graphic 35" descr="Connections">
              <a:extLst>
                <a:ext uri="{FF2B5EF4-FFF2-40B4-BE49-F238E27FC236}">
                  <a16:creationId xmlns:a16="http://schemas.microsoft.com/office/drawing/2014/main" id="{9052D9EF-47B2-2F4F-A9CE-C9C247D0A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15483" y="5453696"/>
              <a:ext cx="914400" cy="914400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3906550-631E-8C48-B287-DFBF9B2BE146}"/>
                </a:ext>
              </a:extLst>
            </p:cNvPr>
            <p:cNvSpPr/>
            <p:nvPr/>
          </p:nvSpPr>
          <p:spPr>
            <a:xfrm>
              <a:off x="5295877" y="5506322"/>
              <a:ext cx="126669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28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新数据</a:t>
              </a:r>
              <a:endParaRPr lang="en-US" sz="16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1D6D91C-92DE-1249-A23D-8001400077D5}"/>
                </a:ext>
              </a:extLst>
            </p:cNvPr>
            <p:cNvSpPr/>
            <p:nvPr/>
          </p:nvSpPr>
          <p:spPr>
            <a:xfrm>
              <a:off x="4968863" y="6033841"/>
              <a:ext cx="19207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/>
                <a:t>Unidentified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data</a:t>
              </a:r>
              <a:endParaRPr lang="en-US" sz="16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52C1584-F2D2-2043-B48E-1435E8BC54CA}"/>
                </a:ext>
              </a:extLst>
            </p:cNvPr>
            <p:cNvCxnSpPr>
              <a:cxnSpLocks/>
            </p:cNvCxnSpPr>
            <p:nvPr/>
          </p:nvCxnSpPr>
          <p:spPr>
            <a:xfrm>
              <a:off x="7097377" y="4796641"/>
              <a:ext cx="800554" cy="453275"/>
            </a:xfrm>
            <a:prstGeom prst="straightConnector1">
              <a:avLst/>
            </a:prstGeom>
            <a:ln w="117475" cap="flat" cmpd="dbl">
              <a:solidFill>
                <a:schemeClr val="accent1">
                  <a:lumMod val="40000"/>
                  <a:lumOff val="60000"/>
                  <a:alpha val="54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39CAAD0-F9EE-4846-93CA-C20F19E77162}"/>
                </a:ext>
              </a:extLst>
            </p:cNvPr>
            <p:cNvSpPr/>
            <p:nvPr/>
          </p:nvSpPr>
          <p:spPr>
            <a:xfrm>
              <a:off x="7606885" y="4697775"/>
              <a:ext cx="10118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规则注入</a:t>
              </a:r>
              <a:endParaRPr lang="en-US" sz="1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9A6B07-60AD-A649-AE06-585F538DB30D}"/>
                </a:ext>
              </a:extLst>
            </p:cNvPr>
            <p:cNvCxnSpPr>
              <a:cxnSpLocks/>
            </p:cNvCxnSpPr>
            <p:nvPr/>
          </p:nvCxnSpPr>
          <p:spPr>
            <a:xfrm>
              <a:off x="6889582" y="5910896"/>
              <a:ext cx="2657063" cy="0"/>
            </a:xfrm>
            <a:prstGeom prst="straightConnector1">
              <a:avLst/>
            </a:prstGeom>
            <a:ln w="117475" cap="flat" cmpd="dbl">
              <a:solidFill>
                <a:schemeClr val="accent1">
                  <a:lumMod val="40000"/>
                  <a:lumOff val="60000"/>
                  <a:alpha val="54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ED24C33-9A98-A04B-B0DA-E1F9FA49C5F3}"/>
                </a:ext>
              </a:extLst>
            </p:cNvPr>
            <p:cNvSpPr/>
            <p:nvPr/>
          </p:nvSpPr>
          <p:spPr>
            <a:xfrm>
              <a:off x="7516685" y="5416936"/>
              <a:ext cx="12170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20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规则检验</a:t>
              </a:r>
              <a:endParaRPr lang="en-US" sz="20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5850183-F32E-B046-8880-DD5AE3201221}"/>
              </a:ext>
            </a:extLst>
          </p:cNvPr>
          <p:cNvCxnSpPr>
            <a:cxnSpLocks/>
          </p:cNvCxnSpPr>
          <p:nvPr/>
        </p:nvCxnSpPr>
        <p:spPr>
          <a:xfrm>
            <a:off x="1142420" y="2631476"/>
            <a:ext cx="10467195" cy="0"/>
          </a:xfrm>
          <a:prstGeom prst="straightConnector1">
            <a:avLst/>
          </a:prstGeom>
          <a:ln w="50800" cmpd="sng">
            <a:solidFill>
              <a:schemeClr val="accent1">
                <a:lumMod val="40000"/>
                <a:lumOff val="60000"/>
              </a:schemeClr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853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43D488-ECF9-7045-84C7-D85FF20AF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21566" r="-1" b="289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88F3B6-57EA-D64E-BE38-29F060473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0"/>
            <a:ext cx="8676222" cy="3200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60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节点查询</a:t>
            </a:r>
            <a:endParaRPr lang="en-US" sz="6000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740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3A79B-4D6B-3E49-A9D6-2B0A2DD00EDC}"/>
              </a:ext>
            </a:extLst>
          </p:cNvPr>
          <p:cNvSpPr txBox="1">
            <a:spLocks/>
          </p:cNvSpPr>
          <p:nvPr/>
        </p:nvSpPr>
        <p:spPr>
          <a:xfrm>
            <a:off x="1143001" y="16486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3600" b="1" dirty="0"/>
              <a:t>节点查询</a:t>
            </a:r>
            <a:r>
              <a:rPr lang="en-US" altLang="zh-CN" sz="3600" b="1" dirty="0"/>
              <a:t>——Neo4j</a:t>
            </a:r>
            <a:endParaRPr lang="zh-CN" altLang="en-US" sz="36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685835-87EE-384A-A907-8F6BDCA89F93}"/>
              </a:ext>
            </a:extLst>
          </p:cNvPr>
          <p:cNvSpPr txBox="1">
            <a:spLocks/>
          </p:cNvSpPr>
          <p:nvPr/>
        </p:nvSpPr>
        <p:spPr>
          <a:xfrm>
            <a:off x="1143001" y="87540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dirty="0"/>
              <a:t>单节点查询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CFC68DF-CDEF-FD48-ABC8-EEB9C2B2800A}"/>
              </a:ext>
            </a:extLst>
          </p:cNvPr>
          <p:cNvSpPr txBox="1"/>
          <p:nvPr/>
        </p:nvSpPr>
        <p:spPr>
          <a:xfrm>
            <a:off x="1270535" y="2659944"/>
            <a:ext cx="4090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/>
              <a:t> 索引</a:t>
            </a:r>
            <a:endParaRPr kumimoji="1" lang="en-US" altLang="zh-CN" sz="2400" dirty="0"/>
          </a:p>
          <a:p>
            <a:pPr marL="342900" indent="-342900">
              <a:buAutoNum type="arabicPeriod"/>
            </a:pPr>
            <a:r>
              <a:rPr kumimoji="1" lang="zh-CN" altLang="en-US" sz="2400" dirty="0"/>
              <a:t> 缓存</a:t>
            </a:r>
          </a:p>
        </p:txBody>
      </p:sp>
    </p:spTree>
    <p:extLst>
      <p:ext uri="{BB962C8B-B14F-4D97-AF65-F5344CB8AC3E}">
        <p14:creationId xmlns:p14="http://schemas.microsoft.com/office/powerpoint/2010/main" val="24577348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548</Words>
  <Application>Microsoft Macintosh PowerPoint</Application>
  <PresentationFormat>宽屏</PresentationFormat>
  <Paragraphs>131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Franklin Gothic Book</vt:lpstr>
      <vt:lpstr>Mesh</vt:lpstr>
      <vt:lpstr>商务智能</vt:lpstr>
      <vt:lpstr>PowerPoint 演示文稿</vt:lpstr>
      <vt:lpstr>PowerPoint 演示文稿</vt:lpstr>
      <vt:lpstr>ETL</vt:lpstr>
      <vt:lpstr>PowerPoint 演示文稿</vt:lpstr>
      <vt:lpstr>PowerPoint 演示文稿</vt:lpstr>
      <vt:lpstr>PowerPoint 演示文稿</vt:lpstr>
      <vt:lpstr>节点查询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项目展示</vt:lpstr>
      <vt:lpstr>PowerPoint 演示文稿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商务智能</dc:title>
  <dc:creator>微软</dc:creator>
  <cp:lastModifiedBy>谈 瑞</cp:lastModifiedBy>
  <cp:revision>15</cp:revision>
  <dcterms:created xsi:type="dcterms:W3CDTF">2019-06-16T14:07:19Z</dcterms:created>
  <dcterms:modified xsi:type="dcterms:W3CDTF">2019-06-16T17:19:38Z</dcterms:modified>
</cp:coreProperties>
</file>